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60" r:id="rId5"/>
    <p:sldId id="258" r:id="rId6"/>
    <p:sldId id="268" r:id="rId7"/>
    <p:sldId id="267" r:id="rId8"/>
    <p:sldId id="274" r:id="rId9"/>
    <p:sldId id="261" r:id="rId10"/>
    <p:sldId id="265" r:id="rId11"/>
    <p:sldId id="257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9" r:id="rId20"/>
    <p:sldId id="282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4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6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2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0AA97-A323-4739-AAD2-24963D3080D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0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28FB0-9B63-49C6-83DC-E936B38B49C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74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EA615-C906-4634-8099-83ED0EA1602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5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E845A-5E00-45E2-A4D0-A58F67C7F06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3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D8A5-DE88-4981-8E4B-A05B09AF050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6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18804-15FD-4017-ABF1-63C57E9E0B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69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21A86-6E45-4D19-9AA3-1197A667BDE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18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0BAEF-C780-405B-A9FA-BDFE6F4F60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9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417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1E44A-6288-49A0-93D0-56F3B1015E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35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48C4C-1BE4-4E91-94E7-AF6BCDA5C6D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31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080D6-CAF0-4AC6-8765-8BD5202D934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98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D91DC2-7B17-4073-8D60-71D4E968C9C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7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3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2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6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5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99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2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4A763-1726-4139-AE37-C4FFC03E3692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CEBF-9A84-4644-B8AD-4A4A33783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9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FA43F-AAA1-47A8-B3F2-C498BB8326FB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0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Üldözött kereszténység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2014. 10. 02.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6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Szíria, napjainkban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s://scontent-b-fra.xx.fbcdn.net/hphotos-frc3/t1.0-9/10271532_539500696170766_8700361164954507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8876"/>
            <a:ext cx="4320480" cy="46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bcdn-sphotos-e-a.akamaihd.net/hphotos-ak-frc3/t1.0-9/1456054_760471027307573_793487084182219958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00516"/>
            <a:ext cx="3960440" cy="472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1.bp.blogspot.com/-koqlo9bbbZs/UPKMsBttnNI/AAAAAAAADYs/OPHE4ycbSQ0/s1600/persecution-of-christi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964" y="30358"/>
            <a:ext cx="11358604" cy="626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66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78" name="Picture 30" descr="http://www.metropol.hu/uploads/tiny_mce/Image/3tobbsegi_vallasok_a_vila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472"/>
            <a:ext cx="8819801" cy="72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8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http://www.metropol.hu/uploads/tiny_mce/Image/1vallasok_megoszl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406263"/>
            <a:ext cx="5191456" cy="71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 descr="http://www.hetek.hu/files/2013/04/keresztenyuldoz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37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4213" y="5589240"/>
            <a:ext cx="1653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 smtClean="0"/>
              <a:t>North Korea</a:t>
            </a:r>
            <a:r>
              <a:rPr lang="hu-HU" sz="1600" dirty="0" smtClean="0"/>
              <a:t> 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Somalia</a:t>
            </a:r>
            <a:r>
              <a:rPr lang="hu-HU" sz="1600" dirty="0" smtClean="0"/>
              <a:t> (5)</a:t>
            </a:r>
            <a:endParaRPr lang="en-GB" sz="1600" dirty="0"/>
          </a:p>
          <a:p>
            <a:r>
              <a:rPr lang="en-GB" sz="1600" dirty="0" smtClean="0"/>
              <a:t>3.</a:t>
            </a:r>
            <a:r>
              <a:rPr lang="hu-HU" sz="1600" dirty="0" smtClean="0"/>
              <a:t> </a:t>
            </a:r>
            <a:r>
              <a:rPr lang="en-GB" sz="1600" dirty="0" smtClean="0"/>
              <a:t>Syria</a:t>
            </a:r>
            <a:r>
              <a:rPr lang="hu-HU" sz="1600" dirty="0" smtClean="0"/>
              <a:t> (11)</a:t>
            </a:r>
            <a:endParaRPr lang="en-GB" sz="1600" dirty="0"/>
          </a:p>
          <a:p>
            <a:r>
              <a:rPr lang="en-GB" sz="1600" dirty="0" smtClean="0"/>
              <a:t>4.</a:t>
            </a:r>
            <a:r>
              <a:rPr lang="hu-HU" sz="1600" dirty="0" smtClean="0"/>
              <a:t> </a:t>
            </a:r>
            <a:r>
              <a:rPr lang="en-GB" sz="1600" dirty="0" smtClean="0"/>
              <a:t>Iraq</a:t>
            </a:r>
            <a:r>
              <a:rPr lang="hu-HU" sz="1600" dirty="0" smtClean="0"/>
              <a:t> (4)</a:t>
            </a:r>
            <a:endParaRPr lang="en-GB" sz="1600" dirty="0"/>
          </a:p>
          <a:p>
            <a:r>
              <a:rPr lang="en-GB" sz="1600" dirty="0" smtClean="0"/>
              <a:t>5.</a:t>
            </a:r>
            <a:r>
              <a:rPr lang="hu-HU" sz="1600" dirty="0" smtClean="0"/>
              <a:t> </a:t>
            </a:r>
            <a:r>
              <a:rPr lang="en-GB" sz="1600" dirty="0" smtClean="0"/>
              <a:t>Afghanistan</a:t>
            </a:r>
            <a:r>
              <a:rPr lang="hu-HU" sz="1600" dirty="0" smtClean="0"/>
              <a:t> (5)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544522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6.</a:t>
            </a:r>
            <a:r>
              <a:rPr lang="hu-HU" sz="1600" dirty="0" smtClean="0"/>
              <a:t> </a:t>
            </a:r>
            <a:r>
              <a:rPr lang="en-GB" sz="1600" dirty="0" smtClean="0"/>
              <a:t>Saudi Arabia</a:t>
            </a:r>
            <a:r>
              <a:rPr lang="hu-HU" sz="1600" dirty="0" smtClean="0"/>
              <a:t> (2)</a:t>
            </a:r>
            <a:endParaRPr lang="en-GB" sz="1600" dirty="0"/>
          </a:p>
          <a:p>
            <a:r>
              <a:rPr lang="en-GB" sz="1600" dirty="0"/>
              <a:t>7</a:t>
            </a:r>
            <a:r>
              <a:rPr lang="en-GB" sz="1600" dirty="0" smtClean="0"/>
              <a:t>.</a:t>
            </a:r>
            <a:r>
              <a:rPr lang="hu-HU" sz="1600" dirty="0" smtClean="0"/>
              <a:t> </a:t>
            </a:r>
            <a:r>
              <a:rPr lang="en-GB" sz="1600" dirty="0" smtClean="0"/>
              <a:t>Maldives</a:t>
            </a:r>
            <a:r>
              <a:rPr lang="hu-HU" sz="1600" dirty="0" smtClean="0"/>
              <a:t> (6)</a:t>
            </a:r>
            <a:endParaRPr lang="en-GB" sz="1600" dirty="0"/>
          </a:p>
          <a:p>
            <a:r>
              <a:rPr lang="en-GB" sz="1600" dirty="0"/>
              <a:t>8</a:t>
            </a:r>
            <a:r>
              <a:rPr lang="en-GB" sz="1600" dirty="0" smtClean="0"/>
              <a:t>.</a:t>
            </a:r>
            <a:r>
              <a:rPr lang="hu-HU" sz="1600" dirty="0" smtClean="0"/>
              <a:t> </a:t>
            </a:r>
            <a:r>
              <a:rPr lang="en-GB" sz="1600" dirty="0" smtClean="0"/>
              <a:t>Pakistan</a:t>
            </a:r>
            <a:r>
              <a:rPr lang="hu-HU" sz="1600" dirty="0" smtClean="0"/>
              <a:t> (14)</a:t>
            </a:r>
            <a:endParaRPr lang="en-GB" sz="1600" dirty="0"/>
          </a:p>
          <a:p>
            <a:r>
              <a:rPr lang="en-GB" sz="1600" dirty="0"/>
              <a:t>9</a:t>
            </a:r>
            <a:r>
              <a:rPr lang="en-GB" sz="1600" dirty="0" smtClean="0"/>
              <a:t>.</a:t>
            </a:r>
            <a:r>
              <a:rPr lang="hu-HU" sz="1600" dirty="0" smtClean="0"/>
              <a:t> </a:t>
            </a:r>
            <a:r>
              <a:rPr lang="en-GB" sz="1600" dirty="0" smtClean="0"/>
              <a:t>Iran</a:t>
            </a:r>
            <a:r>
              <a:rPr lang="hu-HU" sz="1600" dirty="0" smtClean="0"/>
              <a:t> (8)</a:t>
            </a:r>
            <a:endParaRPr lang="en-GB" sz="1600" dirty="0"/>
          </a:p>
          <a:p>
            <a:r>
              <a:rPr lang="en-GB" sz="1600" dirty="0"/>
              <a:t>10</a:t>
            </a:r>
            <a:r>
              <a:rPr lang="en-GB" sz="1600" dirty="0" smtClean="0"/>
              <a:t>.</a:t>
            </a:r>
            <a:r>
              <a:rPr lang="hu-HU" sz="1600" dirty="0" smtClean="0"/>
              <a:t> </a:t>
            </a:r>
            <a:r>
              <a:rPr lang="en-GB" sz="1600" dirty="0" smtClean="0"/>
              <a:t>Yemen</a:t>
            </a:r>
            <a:r>
              <a:rPr lang="hu-HU" sz="1600" dirty="0" smtClean="0"/>
              <a:t> (9)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5445224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11.</a:t>
            </a:r>
            <a:r>
              <a:rPr lang="hu-HU" sz="1600" dirty="0" smtClean="0"/>
              <a:t> </a:t>
            </a:r>
            <a:r>
              <a:rPr lang="en-GB" sz="1600" dirty="0" smtClean="0"/>
              <a:t>Sudan</a:t>
            </a:r>
            <a:r>
              <a:rPr lang="hu-HU" sz="1600" dirty="0" smtClean="0"/>
              <a:t> (12)</a:t>
            </a:r>
            <a:endParaRPr lang="en-GB" sz="1600" dirty="0"/>
          </a:p>
          <a:p>
            <a:r>
              <a:rPr lang="en-GB" sz="1600" dirty="0"/>
              <a:t>12</a:t>
            </a:r>
            <a:r>
              <a:rPr lang="en-GB" sz="1600" dirty="0" smtClean="0"/>
              <a:t>.</a:t>
            </a:r>
            <a:r>
              <a:rPr lang="hu-HU" sz="1600" dirty="0" smtClean="0"/>
              <a:t> </a:t>
            </a:r>
            <a:r>
              <a:rPr lang="en-GB" sz="1600" dirty="0" smtClean="0"/>
              <a:t>Eritrea</a:t>
            </a:r>
            <a:r>
              <a:rPr lang="hu-HU" sz="1600" dirty="0" smtClean="0"/>
              <a:t> (10)</a:t>
            </a:r>
            <a:endParaRPr lang="en-GB" sz="1600" dirty="0"/>
          </a:p>
          <a:p>
            <a:r>
              <a:rPr lang="en-GB" sz="1600" dirty="0"/>
              <a:t>13</a:t>
            </a:r>
            <a:r>
              <a:rPr lang="en-GB" sz="1600" dirty="0" smtClean="0"/>
              <a:t>.</a:t>
            </a:r>
            <a:r>
              <a:rPr lang="hu-HU" sz="1600" dirty="0" smtClean="0"/>
              <a:t> </a:t>
            </a:r>
            <a:r>
              <a:rPr lang="en-GB" sz="1600" dirty="0" smtClean="0"/>
              <a:t>Libya</a:t>
            </a:r>
            <a:r>
              <a:rPr lang="hu-HU" sz="1600" dirty="0" smtClean="0"/>
              <a:t> (17)</a:t>
            </a:r>
            <a:endParaRPr lang="en-GB" sz="1600" dirty="0"/>
          </a:p>
          <a:p>
            <a:r>
              <a:rPr lang="en-GB" sz="1600" dirty="0" smtClean="0"/>
              <a:t>14.</a:t>
            </a:r>
            <a:r>
              <a:rPr lang="hu-HU" sz="1600" dirty="0" smtClean="0"/>
              <a:t> </a:t>
            </a:r>
            <a:r>
              <a:rPr lang="en-GB" sz="1600" dirty="0" smtClean="0"/>
              <a:t>Nigeria</a:t>
            </a:r>
            <a:r>
              <a:rPr lang="hu-HU" sz="1600" dirty="0" smtClean="0"/>
              <a:t> (13)</a:t>
            </a:r>
            <a:endParaRPr lang="en-GB" sz="1600" dirty="0"/>
          </a:p>
          <a:p>
            <a:r>
              <a:rPr lang="en-GB" sz="1600" dirty="0" smtClean="0"/>
              <a:t>15.</a:t>
            </a:r>
            <a:r>
              <a:rPr lang="hu-HU" sz="1600" dirty="0" smtClean="0"/>
              <a:t> </a:t>
            </a:r>
            <a:r>
              <a:rPr lang="en-GB" sz="1600" dirty="0" smtClean="0"/>
              <a:t>Uzbekistan</a:t>
            </a:r>
            <a:r>
              <a:rPr lang="hu-HU" sz="1600" dirty="0" smtClean="0"/>
              <a:t> (16)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44522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16</a:t>
            </a:r>
            <a:r>
              <a:rPr lang="en-GB" sz="1600" dirty="0" smtClean="0"/>
              <a:t>.</a:t>
            </a:r>
            <a:r>
              <a:rPr lang="hu-HU" sz="1600" dirty="0" smtClean="0"/>
              <a:t> </a:t>
            </a:r>
            <a:r>
              <a:rPr lang="en-GB" sz="1600" dirty="0" smtClean="0"/>
              <a:t>C</a:t>
            </a:r>
            <a:r>
              <a:rPr lang="hu-HU" sz="1600" dirty="0" smtClean="0"/>
              <a:t>. A.</a:t>
            </a:r>
            <a:r>
              <a:rPr lang="en-GB" sz="1600" dirty="0" smtClean="0"/>
              <a:t> Republic</a:t>
            </a:r>
            <a:endParaRPr lang="en-GB" sz="1600" dirty="0"/>
          </a:p>
          <a:p>
            <a:r>
              <a:rPr lang="en-GB" sz="1600" dirty="0"/>
              <a:t>17</a:t>
            </a:r>
            <a:r>
              <a:rPr lang="en-GB" sz="1600" dirty="0" smtClean="0"/>
              <a:t>.</a:t>
            </a:r>
            <a:r>
              <a:rPr lang="hu-HU" sz="1600" dirty="0" smtClean="0"/>
              <a:t> </a:t>
            </a:r>
            <a:r>
              <a:rPr lang="en-GB" sz="1600" dirty="0" smtClean="0"/>
              <a:t>Ethiopia</a:t>
            </a:r>
            <a:r>
              <a:rPr lang="hu-HU" sz="1600" dirty="0" smtClean="0"/>
              <a:t> (15)</a:t>
            </a:r>
            <a:endParaRPr lang="en-GB" sz="1600" dirty="0"/>
          </a:p>
          <a:p>
            <a:r>
              <a:rPr lang="en-GB" sz="1600" dirty="0"/>
              <a:t>18</a:t>
            </a:r>
            <a:r>
              <a:rPr lang="en-GB" sz="1600" dirty="0" smtClean="0"/>
              <a:t>.</a:t>
            </a:r>
            <a:r>
              <a:rPr lang="hu-HU" sz="1600" dirty="0" smtClean="0"/>
              <a:t> </a:t>
            </a:r>
            <a:r>
              <a:rPr lang="en-GB" sz="1600" dirty="0" smtClean="0"/>
              <a:t>Vietnam</a:t>
            </a:r>
            <a:r>
              <a:rPr lang="hu-HU" sz="1600" dirty="0" smtClean="0"/>
              <a:t> (21)</a:t>
            </a:r>
            <a:endParaRPr lang="en-GB" sz="1600" dirty="0"/>
          </a:p>
          <a:p>
            <a:r>
              <a:rPr lang="en-GB" sz="1600" dirty="0"/>
              <a:t>19</a:t>
            </a:r>
            <a:r>
              <a:rPr lang="en-GB" sz="1600" dirty="0" smtClean="0"/>
              <a:t>.</a:t>
            </a:r>
            <a:r>
              <a:rPr lang="hu-HU" sz="1600" dirty="0" smtClean="0"/>
              <a:t> </a:t>
            </a:r>
            <a:r>
              <a:rPr lang="en-GB" sz="1600" dirty="0" smtClean="0"/>
              <a:t>Qatar</a:t>
            </a:r>
            <a:r>
              <a:rPr lang="hu-HU" sz="1600" dirty="0" smtClean="0"/>
              <a:t> (20)</a:t>
            </a:r>
            <a:endParaRPr lang="en-GB" sz="1600" dirty="0"/>
          </a:p>
          <a:p>
            <a:r>
              <a:rPr lang="en-GB" sz="1600" dirty="0" smtClean="0"/>
              <a:t>20.</a:t>
            </a:r>
            <a:r>
              <a:rPr lang="hu-HU" sz="1600" dirty="0" smtClean="0"/>
              <a:t> </a:t>
            </a:r>
            <a:r>
              <a:rPr lang="en-GB" sz="1600" dirty="0" smtClean="0"/>
              <a:t>Turkmenistan</a:t>
            </a:r>
            <a:r>
              <a:rPr lang="hu-HU" sz="1600" dirty="0" smtClean="0"/>
              <a:t> (19)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544522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21</a:t>
            </a:r>
            <a:r>
              <a:rPr lang="sv-SE" sz="1600" dirty="0" smtClean="0"/>
              <a:t>.</a:t>
            </a:r>
            <a:r>
              <a:rPr lang="hu-HU" sz="1600" dirty="0" smtClean="0"/>
              <a:t> </a:t>
            </a:r>
            <a:r>
              <a:rPr lang="sv-SE" sz="1600" dirty="0" smtClean="0"/>
              <a:t>Laos</a:t>
            </a:r>
            <a:r>
              <a:rPr lang="hu-HU" sz="1600" dirty="0" smtClean="0"/>
              <a:t> (18)</a:t>
            </a:r>
            <a:endParaRPr lang="sv-SE" sz="1600" dirty="0"/>
          </a:p>
          <a:p>
            <a:r>
              <a:rPr lang="sv-SE" sz="1600" dirty="0"/>
              <a:t>22</a:t>
            </a:r>
            <a:r>
              <a:rPr lang="sv-SE" sz="1600" dirty="0" smtClean="0"/>
              <a:t>.</a:t>
            </a:r>
            <a:r>
              <a:rPr lang="hu-HU" sz="1600" dirty="0" smtClean="0"/>
              <a:t> </a:t>
            </a:r>
            <a:r>
              <a:rPr lang="sv-SE" sz="1600" dirty="0" smtClean="0"/>
              <a:t>Egypt</a:t>
            </a:r>
            <a:r>
              <a:rPr lang="hu-HU" sz="1600" dirty="0" smtClean="0"/>
              <a:t> (25)</a:t>
            </a:r>
            <a:endParaRPr lang="sv-SE" sz="1600" dirty="0"/>
          </a:p>
          <a:p>
            <a:r>
              <a:rPr lang="sv-SE" sz="1600" dirty="0" smtClean="0"/>
              <a:t>23.Burma/Myanmar</a:t>
            </a:r>
            <a:r>
              <a:rPr lang="hu-HU" sz="1600" dirty="0" smtClean="0"/>
              <a:t>(32)</a:t>
            </a:r>
            <a:endParaRPr lang="sv-SE" sz="1600" dirty="0"/>
          </a:p>
          <a:p>
            <a:r>
              <a:rPr lang="sv-SE" sz="1600" dirty="0"/>
              <a:t>24</a:t>
            </a:r>
            <a:r>
              <a:rPr lang="sv-SE" sz="1600" dirty="0" smtClean="0"/>
              <a:t>.</a:t>
            </a:r>
            <a:r>
              <a:rPr lang="hu-HU" sz="1600" dirty="0" smtClean="0"/>
              <a:t> </a:t>
            </a:r>
            <a:r>
              <a:rPr lang="sv-SE" sz="1600" dirty="0" smtClean="0"/>
              <a:t>Brunei</a:t>
            </a:r>
            <a:r>
              <a:rPr lang="hu-HU" sz="1600" dirty="0" smtClean="0"/>
              <a:t> (27)</a:t>
            </a:r>
            <a:endParaRPr lang="sv-SE" sz="1600" dirty="0"/>
          </a:p>
          <a:p>
            <a:r>
              <a:rPr lang="sv-SE" sz="1600" dirty="0" smtClean="0"/>
              <a:t>25.</a:t>
            </a:r>
            <a:r>
              <a:rPr lang="hu-HU" sz="1600" dirty="0" smtClean="0"/>
              <a:t> </a:t>
            </a:r>
            <a:r>
              <a:rPr lang="sv-SE" sz="1600" dirty="0" smtClean="0"/>
              <a:t>Colombia</a:t>
            </a:r>
            <a:r>
              <a:rPr lang="hu-HU" sz="1600" dirty="0" smtClean="0"/>
              <a:t> (46)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06671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www.csi-magyarorszag.hu/pics_2/140702729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14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www.csi-magyarorszag.hu/pics_2/140702729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914400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21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endtimeinfo.com/wp-content/uploads/2014/09/INDIA_-_0910_-_Riconversioni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615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81000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" y="0"/>
            <a:ext cx="2956827" cy="36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905250" y="2686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4858" y="-43534"/>
            <a:ext cx="3485333" cy="38841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495675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" y="3698440"/>
            <a:ext cx="4176356" cy="31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00025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86" y="3861048"/>
            <a:ext cx="4958314" cy="29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m.cdn.blog.hu/ko/kozbenjaro/image/hindu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87" y="6829"/>
            <a:ext cx="2912214" cy="21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132857"/>
            <a:ext cx="2843808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0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http://www.csi-magyarorszag.hu/pics_2/909120465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1440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6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76" y="-920750"/>
            <a:ext cx="6194425" cy="777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355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http://www.csi-magyarorszag.hu/pics_2/909120465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3807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174"/>
            <a:ext cx="9144000" cy="575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20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http://www.csi-magyarorszag.hu/pics_2/141014759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715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http://www.csi-magyarorszag.hu/pics_2/140308689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760640" cy="674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944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http://www.csi-magyarorszag.hu/pics_2/1406067179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791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http://www.csi-magyarorszag.hu/pics_2/110502478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808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http://www.csi-magyarorszag.hu/pics_2/110502478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04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612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http://www.csi-magyarorszag.hu/pics_2/110502478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32859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644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http://www.csi-magyarorszag.hu/pics_2/110504476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05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scontent-a-fra.xx.fbcdn.net/hphotos-prn2/t1.0-9/1544571_433907190087881_9256638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" y="7706"/>
            <a:ext cx="9151153" cy="68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</a:t>
            </a:r>
            <a:r>
              <a:rPr lang="hu-HU" dirty="0" smtClean="0"/>
              <a:t>lrabolt diáklányok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s://scontent-b-fra.xx.fbcdn.net/hphotos-frc3/t1.0-9/1613879_10202950635758788_533727706965933225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8064897" cy="52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43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5122" name="Picture 2" descr="http://www.vasjmorgan.com/wp-content/uploads/2014/06/meriam-ibrah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3" y="332656"/>
            <a:ext cx="9181420" cy="55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http://4.bp.blogspot.com/-UrG1OCOdqYM/U1DvaRdFS8I/AAAAAAAALQE/IsJrZ1JNcW0/s1600/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94" y="2132856"/>
            <a:ext cx="44951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Márk apostol vértanúsága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s://scontent-b-fra.xx.fbcdn.net/hphotos-ash4/t31.0-8/10258550_389836647821646_119502917411594844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" y="1556793"/>
            <a:ext cx="9117969" cy="50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Örményország, 1919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4" y="1442365"/>
            <a:ext cx="8347270" cy="489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018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10770</TotalTime>
  <Words>162</Words>
  <Application>Microsoft Office PowerPoint</Application>
  <PresentationFormat>On-screen Show (4:3)</PresentationFormat>
  <Paragraphs>31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Default Design</vt:lpstr>
      <vt:lpstr>Üldözött kereszténység</vt:lpstr>
      <vt:lpstr>PowerPoint Presentation</vt:lpstr>
      <vt:lpstr>PowerPoint Presentation</vt:lpstr>
      <vt:lpstr>elrabolt diáklányok</vt:lpstr>
      <vt:lpstr>PowerPoint Presentation</vt:lpstr>
      <vt:lpstr>PowerPoint Presentation</vt:lpstr>
      <vt:lpstr>PowerPoint Presentation</vt:lpstr>
      <vt:lpstr>Márk apostol vértanúsága</vt:lpstr>
      <vt:lpstr>Örményország, 1919</vt:lpstr>
      <vt:lpstr>Szíria, napjainkban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Attila Kapocs</dc:creator>
  <cp:lastModifiedBy>Attila Kapocs</cp:lastModifiedBy>
  <cp:revision>28</cp:revision>
  <dcterms:created xsi:type="dcterms:W3CDTF">2014-05-11T06:13:49Z</dcterms:created>
  <dcterms:modified xsi:type="dcterms:W3CDTF">2014-10-01T22:58:19Z</dcterms:modified>
</cp:coreProperties>
</file>