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4"/>
  </p:notesMasterIdLst>
  <p:sldIdLst>
    <p:sldId id="286" r:id="rId2"/>
    <p:sldId id="285" r:id="rId3"/>
    <p:sldId id="264" r:id="rId4"/>
    <p:sldId id="275" r:id="rId5"/>
    <p:sldId id="284" r:id="rId6"/>
    <p:sldId id="258" r:id="rId7"/>
    <p:sldId id="259" r:id="rId8"/>
    <p:sldId id="265" r:id="rId9"/>
    <p:sldId id="266" r:id="rId10"/>
    <p:sldId id="278" r:id="rId11"/>
    <p:sldId id="260" r:id="rId12"/>
    <p:sldId id="267" r:id="rId13"/>
    <p:sldId id="268" r:id="rId14"/>
    <p:sldId id="269" r:id="rId15"/>
    <p:sldId id="270" r:id="rId16"/>
    <p:sldId id="271" r:id="rId17"/>
    <p:sldId id="279" r:id="rId18"/>
    <p:sldId id="283" r:id="rId19"/>
    <p:sldId id="282" r:id="rId20"/>
    <p:sldId id="280" r:id="rId21"/>
    <p:sldId id="287" r:id="rId22"/>
    <p:sldId id="288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00" autoAdjust="0"/>
    <p:restoredTop sz="94660"/>
  </p:normalViewPr>
  <p:slideViewPr>
    <p:cSldViewPr>
      <p:cViewPr>
        <p:scale>
          <a:sx n="77" d="100"/>
          <a:sy n="77" d="100"/>
        </p:scale>
        <p:origin x="-432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32E7E-3328-414C-B502-EF3CF4250269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45FD6-2603-48FA-A5A6-69EB6310D4DB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45FD6-2603-48FA-A5A6-69EB6310D4DB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Cím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cxnSp>
        <p:nvCxnSpPr>
          <p:cNvPr id="8" name="Egyenes összekötő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átum hely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6" name="Élőláb helye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cxnSp>
        <p:nvCxnSpPr>
          <p:cNvPr id="7" name="Egyenes összekötő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2" name="Tartalom helye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34" name="Tartalom helye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Szöveg helye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cxnSp>
        <p:nvCxnSpPr>
          <p:cNvPr id="10" name="Egyenes összekötő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artalom helye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1" name="Cím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4" name="Dátum helye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E46B977-2EFD-46F9-9DD5-13E12DC21811}" type="datetimeFigureOut">
              <a:rPr lang="hu-HU" smtClean="0"/>
              <a:pPr/>
              <a:t>2014.11.20.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56D3083-8233-407D-AAE3-B46479AEE33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" name="Cím hely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857232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Templom és iskola a Galga mentén  </a:t>
            </a:r>
            <a:endParaRPr lang="hu-H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14414" y="714356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Kisgimnázium</a:t>
            </a:r>
            <a:endParaRPr lang="hu-HU" sz="4000" dirty="0"/>
          </a:p>
        </p:txBody>
      </p:sp>
      <p:pic>
        <p:nvPicPr>
          <p:cNvPr id="1026" name="Picture 2" descr="C:\Users\FSC01\Desktop\7.b\imagesIRZB9O3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145" y="1714488"/>
            <a:ext cx="7489710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2214546" y="5500702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1766-1854</a:t>
            </a:r>
            <a:endParaRPr lang="hu-H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43174" y="285728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/>
              <a:t>Koren  István</a:t>
            </a:r>
            <a:r>
              <a:rPr lang="hu-HU" b="1" dirty="0" smtClean="0"/>
              <a:t> </a:t>
            </a:r>
            <a:endParaRPr lang="hu-HU" b="1" dirty="0"/>
          </a:p>
        </p:txBody>
      </p:sp>
      <p:pic>
        <p:nvPicPr>
          <p:cNvPr id="3" name="Kép 2" descr="ehnj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928670"/>
            <a:ext cx="2857520" cy="385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/>
          <p:cNvSpPr txBox="1"/>
          <p:nvPr/>
        </p:nvSpPr>
        <p:spPr>
          <a:xfrm>
            <a:off x="285720" y="4643446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1833-1856</a:t>
            </a:r>
          </a:p>
          <a:p>
            <a:r>
              <a:rPr lang="hu-HU" sz="2400" dirty="0" smtClean="0"/>
              <a:t>a kisgimnázium igazgatója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14612" y="1142984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MATRICULA</a:t>
            </a:r>
            <a:endParaRPr lang="hu-HU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286116" y="5786455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Ekkor már Petőfi is iskolánk diákja volt...</a:t>
            </a:r>
            <a:endParaRPr lang="hu-HU" sz="2400" dirty="0"/>
          </a:p>
        </p:txBody>
      </p:sp>
      <p:pic>
        <p:nvPicPr>
          <p:cNvPr id="10" name="Kép 9" descr="petrovics alexan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143116"/>
            <a:ext cx="5401078" cy="25717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071802" y="214290"/>
            <a:ext cx="500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>
                <a:latin typeface="Arial" pitchFamily="34" charset="0"/>
                <a:cs typeface="Arial" pitchFamily="34" charset="0"/>
              </a:rPr>
              <a:t>PETŐFI SÁNDOR</a:t>
            </a:r>
            <a:endParaRPr lang="hu-H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428992" y="1214422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+mj-lt"/>
              </a:rPr>
              <a:t>aszódi diák:  1835-1838 </a:t>
            </a:r>
            <a:endParaRPr lang="hu-HU" sz="2400" dirty="0">
              <a:latin typeface="+mj-lt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42910" y="4857760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● színészet</a:t>
            </a:r>
          </a:p>
          <a:p>
            <a:r>
              <a:rPr lang="hu-HU" sz="2400" dirty="0" smtClean="0"/>
              <a:t>● szerelem</a:t>
            </a:r>
          </a:p>
          <a:p>
            <a:r>
              <a:rPr lang="hu-HU" sz="2400" dirty="0" smtClean="0"/>
              <a:t>● költészet</a:t>
            </a:r>
            <a:endParaRPr lang="hu-HU" sz="2400" dirty="0"/>
          </a:p>
        </p:txBody>
      </p:sp>
      <p:pic>
        <p:nvPicPr>
          <p:cNvPr id="2050" name="Picture 2" descr="C:\Users\FSC01\Desktop\7.b\399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2643206" cy="379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FSC01\Pictures\vlcsnap-2014-11-17-15h07m47s2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214554"/>
            <a:ext cx="5715040" cy="369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petőfi helyek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778" y="0"/>
            <a:ext cx="4929222" cy="369691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28596" y="285728"/>
            <a:ext cx="778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 smtClean="0"/>
              <a:t>Petőfi helyek Aszódon</a:t>
            </a:r>
            <a:endParaRPr lang="hu-HU" sz="6000" dirty="0"/>
          </a:p>
        </p:txBody>
      </p:sp>
      <p:pic>
        <p:nvPicPr>
          <p:cNvPr id="3" name="Kép 2" descr="petőfi helyek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4214810" cy="369063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357290" y="164305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b="1" dirty="0">
              <a:solidFill>
                <a:srgbClr val="FFFF00"/>
              </a:solidFill>
            </a:endParaRPr>
          </a:p>
        </p:txBody>
      </p:sp>
      <p:pic>
        <p:nvPicPr>
          <p:cNvPr id="5" name="Kép 4" descr="petőfi helyek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14810" y="3714752"/>
            <a:ext cx="4929190" cy="3143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Szövegdoboz 5"/>
          <p:cNvSpPr txBox="1"/>
          <p:nvPr/>
        </p:nvSpPr>
        <p:spPr>
          <a:xfrm>
            <a:off x="2143108" y="1500174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2400" b="1" dirty="0">
              <a:solidFill>
                <a:srgbClr val="FFFF00"/>
              </a:solidFill>
            </a:endParaRPr>
          </a:p>
        </p:txBody>
      </p:sp>
      <p:pic>
        <p:nvPicPr>
          <p:cNvPr id="11" name="Kép 10" descr="petőfi helye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43314"/>
            <a:ext cx="4286246" cy="3214686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2143108" y="2000240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3600" b="1" dirty="0">
              <a:solidFill>
                <a:srgbClr val="FFFF00"/>
              </a:solidFill>
            </a:endParaRPr>
          </a:p>
        </p:txBody>
      </p:sp>
      <p:pic>
        <p:nvPicPr>
          <p:cNvPr id="9" name="Kép 8" descr="petőfi helyek 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62" y="1785926"/>
            <a:ext cx="7434903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00034" y="357166"/>
            <a:ext cx="7715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/>
              <a:t>ALGIMNÁZIUM</a:t>
            </a:r>
            <a:endParaRPr lang="hu-HU" sz="4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428860" y="100010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1866-1912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571472" y="1571612"/>
            <a:ext cx="8429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9600" b="1" i="1" u="sng" dirty="0"/>
          </a:p>
        </p:txBody>
      </p:sp>
      <p:pic>
        <p:nvPicPr>
          <p:cNvPr id="5" name="Kép 4" descr="kisgimnáziu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74"/>
            <a:ext cx="9144000" cy="53578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71472" y="285728"/>
            <a:ext cx="800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CSENGEY GUSZTÁV</a:t>
            </a:r>
            <a:endParaRPr lang="hu-HU" sz="4400" b="1" dirty="0"/>
          </a:p>
        </p:txBody>
      </p:sp>
      <p:pic>
        <p:nvPicPr>
          <p:cNvPr id="3" name="Kép 2" descr="Csengey Gusztá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214422"/>
            <a:ext cx="3238172" cy="3971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3714744" y="1142984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u-HU" dirty="0" smtClean="0"/>
              <a:t> az algimnázium igazgatója</a:t>
            </a:r>
          </a:p>
          <a:p>
            <a:pPr>
              <a:buFont typeface="Wingdings" pitchFamily="2" charset="2"/>
              <a:buChar char="v"/>
            </a:pPr>
            <a:r>
              <a:rPr lang="hu-HU" dirty="0" smtClean="0"/>
              <a:t> országos hírű költ</a:t>
            </a:r>
          </a:p>
          <a:p>
            <a:pPr>
              <a:buFont typeface="Wingdings" pitchFamily="2" charset="2"/>
              <a:buChar char="v"/>
            </a:pPr>
            <a:r>
              <a:rPr lang="hu-HU" dirty="0" smtClean="0"/>
              <a:t>a Petőfi-társaság tagja</a:t>
            </a:r>
          </a:p>
          <a:p>
            <a:pPr>
              <a:buFont typeface="Wingdings" pitchFamily="2" charset="2"/>
              <a:buChar char="v"/>
            </a:pPr>
            <a:r>
              <a:rPr lang="hu-HU" dirty="0" smtClean="0"/>
              <a:t> az aszódi Petőfi-kör megszervezője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714744" y="2285992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u-HU" dirty="0" smtClean="0"/>
              <a:t>Petőfi aszódi diákéveinek feltárása</a:t>
            </a:r>
            <a:endParaRPr lang="hu-HU" dirty="0"/>
          </a:p>
        </p:txBody>
      </p:sp>
      <p:pic>
        <p:nvPicPr>
          <p:cNvPr id="6" name="Kép 5" descr="csengey ált. isk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425" y="3143248"/>
            <a:ext cx="3518613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zövegdoboz 6"/>
          <p:cNvSpPr txBox="1"/>
          <p:nvPr/>
        </p:nvSpPr>
        <p:spPr>
          <a:xfrm>
            <a:off x="3786182" y="5643578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u-HU" dirty="0" smtClean="0"/>
              <a:t>Aszódon egy általános iskola viseli a nevét.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2844" y="285728"/>
            <a:ext cx="4714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FŐGIMNÁZIUM</a:t>
            </a:r>
            <a:endParaRPr lang="hu-HU" sz="4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-1285916" y="928670"/>
            <a:ext cx="700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1912-1948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85720" y="1500174"/>
            <a:ext cx="44291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u-HU" sz="2400" dirty="0" smtClean="0"/>
              <a:t> 1914.  Felveszi a Petőfi nevet.</a:t>
            </a:r>
          </a:p>
          <a:p>
            <a:pPr>
              <a:buFont typeface="Wingdings" pitchFamily="2" charset="2"/>
              <a:buChar char="v"/>
            </a:pPr>
            <a:r>
              <a:rPr lang="hu-HU" sz="2400" dirty="0" smtClean="0"/>
              <a:t> 1916. Az első érettségi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357158" y="4500570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u-HU" sz="2400" dirty="0" smtClean="0"/>
              <a:t> 1924. cserkészcsapat</a:t>
            </a:r>
            <a:endParaRPr lang="hu-HU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57158" y="4000504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u-HU" sz="2400" dirty="0" smtClean="0"/>
              <a:t> 1923.  Petőfi centenáriuma</a:t>
            </a: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57158" y="5000636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u-HU" sz="2400" dirty="0" smtClean="0"/>
              <a:t> 1939. Petőfi szobor</a:t>
            </a:r>
            <a:endParaRPr lang="hu-HU" sz="2400" dirty="0"/>
          </a:p>
        </p:txBody>
      </p:sp>
      <p:pic>
        <p:nvPicPr>
          <p:cNvPr id="9" name="Kép 8" descr="az-aszodi-petofi-sandor-gimnazium-es-gepeszeti-szakkozepiskola-ertesitoje-az-1994-95-os-tanevrol--8936373-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571480"/>
            <a:ext cx="3622278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 descr="IMG_02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286124"/>
            <a:ext cx="4307673" cy="287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zövegdoboz 12"/>
          <p:cNvSpPr txBox="1"/>
          <p:nvPr/>
        </p:nvSpPr>
        <p:spPr>
          <a:xfrm>
            <a:off x="357158" y="2928934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u-HU" sz="2400" dirty="0" smtClean="0">
                <a:latin typeface="Arial Rounded MT Bold" pitchFamily="34" charset="0"/>
              </a:rPr>
              <a:t>1920. június 4. Trianon</a:t>
            </a:r>
            <a:endParaRPr lang="hu-HU" sz="2400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42860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rial Narrow" pitchFamily="34" charset="0"/>
                <a:ea typeface="BatangChe" pitchFamily="49" charset="-127"/>
              </a:rPr>
              <a:t>Az Alma Mater híres diákjai voltak</a:t>
            </a:r>
            <a:endParaRPr lang="hu-HU" sz="4400" b="1" dirty="0">
              <a:latin typeface="Arial Narrow" pitchFamily="34" charset="0"/>
              <a:ea typeface="BatangChe" pitchFamily="49" charset="-127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214282" y="1643050"/>
            <a:ext cx="2928958" cy="3771900"/>
            <a:chOff x="214282" y="1643050"/>
            <a:chExt cx="2928958" cy="3771900"/>
          </a:xfrm>
        </p:grpSpPr>
        <p:pic>
          <p:nvPicPr>
            <p:cNvPr id="3074" name="Picture 2" descr="C:\Users\FSC01\Desktop\7.b\Huszárik Zoltán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1643050"/>
              <a:ext cx="2857500" cy="3771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Szövegdoboz 3"/>
            <p:cNvSpPr txBox="1"/>
            <p:nvPr/>
          </p:nvSpPr>
          <p:spPr>
            <a:xfrm>
              <a:off x="357158" y="1857364"/>
              <a:ext cx="2786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Huszárik Zoltán</a:t>
              </a:r>
              <a:endParaRPr lang="hu-HU" sz="24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Csoportba foglalás 14"/>
          <p:cNvGrpSpPr/>
          <p:nvPr/>
        </p:nvGrpSpPr>
        <p:grpSpPr>
          <a:xfrm>
            <a:off x="3143240" y="1643050"/>
            <a:ext cx="2857521" cy="3786214"/>
            <a:chOff x="3143240" y="1643050"/>
            <a:chExt cx="2857521" cy="3786214"/>
          </a:xfrm>
        </p:grpSpPr>
        <p:pic>
          <p:nvPicPr>
            <p:cNvPr id="3075" name="Picture 3" descr="C:\Users\FSC01\Desktop\7.b\Andre László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43241" y="1643050"/>
              <a:ext cx="2857520" cy="37862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Szövegdoboz 5"/>
            <p:cNvSpPr txBox="1"/>
            <p:nvPr/>
          </p:nvSpPr>
          <p:spPr>
            <a:xfrm>
              <a:off x="3143240" y="4857760"/>
              <a:ext cx="2857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 smtClean="0">
                  <a:solidFill>
                    <a:schemeClr val="tx2">
                      <a:lumMod val="75000"/>
                    </a:schemeClr>
                  </a:solidFill>
                </a:rPr>
                <a:t>Andre László</a:t>
              </a:r>
              <a:endParaRPr lang="hu-HU" sz="2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6072198" y="1643050"/>
            <a:ext cx="2863057" cy="3786214"/>
            <a:chOff x="5756070" y="606525"/>
            <a:chExt cx="4249434" cy="5643602"/>
          </a:xfrm>
        </p:grpSpPr>
        <p:pic>
          <p:nvPicPr>
            <p:cNvPr id="3077" name="Picture 5" descr="C:\Users\FSC01\Desktop\7.b\Drexler Győző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6070" y="606525"/>
              <a:ext cx="4241216" cy="5643602"/>
            </a:xfrm>
            <a:prstGeom prst="rect">
              <a:avLst/>
            </a:prstGeom>
            <a:ln w="1270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0" name="Szövegdoboz 9"/>
            <p:cNvSpPr txBox="1"/>
            <p:nvPr/>
          </p:nvSpPr>
          <p:spPr>
            <a:xfrm>
              <a:off x="5862100" y="1138940"/>
              <a:ext cx="4143404" cy="6881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Drexler Győző</a:t>
              </a:r>
              <a:endParaRPr lang="hu-HU" sz="24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5122" name="Picture 2" descr="http://www.filmtett.ro/uploads/Tematikusok/huszarik-szindba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32768">
            <a:off x="731446" y="5058268"/>
            <a:ext cx="1749986" cy="1119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24" name="Picture 4" descr="http://media.vendegvaro.hu/14/14680/255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60182">
            <a:off x="7228950" y="5168819"/>
            <a:ext cx="1552455" cy="1161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410" name="Picture 2" descr="http://cdn.stateuniversity.com/assets/logos/images/905/large_pic_eiu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2" y="5500702"/>
            <a:ext cx="1671630" cy="11889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4286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latin typeface="BatangChe" pitchFamily="49" charset="-127"/>
                <a:ea typeface="BatangChe" pitchFamily="49" charset="-127"/>
              </a:rPr>
              <a:t>AZ ALMA MATER HÍRES DIÁKJA </a:t>
            </a:r>
            <a:endParaRPr lang="hu-HU" sz="4000" dirty="0">
              <a:latin typeface="BatangChe" pitchFamily="49" charset="-127"/>
              <a:ea typeface="BatangChe" pitchFamily="49" charset="-127"/>
            </a:endParaRPr>
          </a:p>
        </p:txBody>
      </p:sp>
      <p:grpSp>
        <p:nvGrpSpPr>
          <p:cNvPr id="7" name="Csoportba foglalás 11"/>
          <p:cNvGrpSpPr/>
          <p:nvPr/>
        </p:nvGrpSpPr>
        <p:grpSpPr>
          <a:xfrm>
            <a:off x="2571736" y="1428736"/>
            <a:ext cx="4071966" cy="4929222"/>
            <a:chOff x="6072198" y="1643050"/>
            <a:chExt cx="2786082" cy="3786214"/>
          </a:xfrm>
        </p:grpSpPr>
        <p:pic>
          <p:nvPicPr>
            <p:cNvPr id="3076" name="Picture 4" descr="C:\Users\FSC01\Desktop\7.b\Sára Sándor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72198" y="1643050"/>
              <a:ext cx="2786082" cy="3786214"/>
            </a:xfrm>
            <a:prstGeom prst="rect">
              <a:avLst/>
            </a:prstGeom>
            <a:noFill/>
          </p:spPr>
        </p:pic>
        <p:sp>
          <p:nvSpPr>
            <p:cNvPr id="8" name="Szövegdoboz 7"/>
            <p:cNvSpPr txBox="1"/>
            <p:nvPr/>
          </p:nvSpPr>
          <p:spPr>
            <a:xfrm>
              <a:off x="6072198" y="1928802"/>
              <a:ext cx="2786082" cy="449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2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Narrow" pitchFamily="34" charset="0"/>
                </a:rPr>
                <a:t>Sára Sándor</a:t>
              </a:r>
              <a:endParaRPr lang="hu-HU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Narrow" pitchFamily="34" charset="0"/>
              </a:endParaRPr>
            </a:p>
          </p:txBody>
        </p:sp>
      </p:grpSp>
      <p:pic>
        <p:nvPicPr>
          <p:cNvPr id="1026" name="Picture 2" descr="http://emc.elte.hu/~metropolis/0001/pinter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251069">
            <a:off x="339312" y="1675479"/>
            <a:ext cx="1945211" cy="14141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80_husza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81151">
            <a:off x="7008632" y="1696801"/>
            <a:ext cx="1923466" cy="1581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0" name="Picture 6" descr="http://www.filmtett.ro/thumb/cropped/300x400/film_2967/arvacsk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4286256"/>
            <a:ext cx="1571636" cy="2095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2" name="Picture 8" descr="http://www.filmkultura.hu/regi/2004/articles/essays/images/budapesti12/ap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4286256"/>
            <a:ext cx="1484204" cy="2081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FSC01\Desktop\7.b\Dr. Király Bé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imagesIRZB9O3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0098" y="0"/>
            <a:ext cx="5544175" cy="3000372"/>
          </a:xfrm>
          <a:prstGeom prst="rect">
            <a:avLst/>
          </a:prstGeom>
        </p:spPr>
      </p:pic>
      <p:pic>
        <p:nvPicPr>
          <p:cNvPr id="5" name="Kép 4" descr="kisgimnáziu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3106" y="2928934"/>
            <a:ext cx="6532227" cy="3929066"/>
          </a:xfrm>
          <a:prstGeom prst="rect">
            <a:avLst/>
          </a:prstGeom>
        </p:spPr>
      </p:pic>
      <p:pic>
        <p:nvPicPr>
          <p:cNvPr id="6" name="Kép 5" descr="az-aszodi-petofi-sandor-gimnazium-es-gepeszeti-szakkozepiskola-ertesitoje-az-1994-95-os-tanevrol--8936373-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2928934"/>
            <a:ext cx="5449512" cy="3929066"/>
          </a:xfrm>
          <a:prstGeom prst="rect">
            <a:avLst/>
          </a:prstGeom>
        </p:spPr>
      </p:pic>
      <p:pic>
        <p:nvPicPr>
          <p:cNvPr id="7" name="Kép 6" descr="images6EO58EX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0"/>
            <a:ext cx="4500593" cy="292893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071538" y="2571744"/>
            <a:ext cx="692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Fuit olim schola latina</a:t>
            </a:r>
            <a:endParaRPr lang="hu-H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714348" y="500042"/>
            <a:ext cx="78581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>
                <a:latin typeface="Arial Rounded MT Bold" pitchFamily="34" charset="0"/>
              </a:rPr>
              <a:t>Az Újrakezdés</a:t>
            </a:r>
          </a:p>
          <a:p>
            <a:pPr algn="ctr"/>
            <a:r>
              <a:rPr lang="hu-HU" sz="4400" dirty="0" smtClean="0">
                <a:latin typeface="Arial Rounded MT Bold" pitchFamily="34" charset="0"/>
              </a:rPr>
              <a:t>1994</a:t>
            </a:r>
            <a:endParaRPr lang="hu-HU" sz="4400" dirty="0">
              <a:latin typeface="Arial Rounded MT Bold" pitchFamily="34" charset="0"/>
            </a:endParaRPr>
          </a:p>
        </p:txBody>
      </p:sp>
      <p:pic>
        <p:nvPicPr>
          <p:cNvPr id="4099" name="Picture 3" descr="C:\Users\FSC01\Desktop\7.b\8937_769809329728799_7874575155992001129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643700" cy="4429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FSC01\Desktop\7.b\10808261_728976047172253_172790990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2601"/>
            <a:ext cx="9144000" cy="5935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Users\FSC01\Desktop\7.b\10805275_728976143838910_73798203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:\Users\FSC01\Desktop\7.b\1932474_728252403875180_979195917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3" y="0"/>
            <a:ext cx="7072326" cy="4714884"/>
          </a:xfrm>
          <a:prstGeom prst="rect">
            <a:avLst/>
          </a:prstGeom>
          <a:noFill/>
        </p:spPr>
      </p:pic>
      <p:pic>
        <p:nvPicPr>
          <p:cNvPr id="4103" name="Picture 7" descr="C:\Users\FSC01\Desktop\7.b\10291048_750600021640418_1283804005566398058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5728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C:\Users\FSC01\Desktop\7.b\10171778_750595061640914_7499908645126047330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492919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5" name="Picture 9" descr="C:\Users\FSC01\Desktop\7.b\10300160_753493321351088_7513588858488953778_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488" y="0"/>
            <a:ext cx="6286512" cy="500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" name="Picture 10" descr="C:\Users\FSC01\Desktop\7.b\10641075_776328679076864_7418740766259567775_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pic>
        <p:nvPicPr>
          <p:cNvPr id="4107" name="Picture 11" descr="C:\Users\FSC01\Desktop\7.b\10176074_745654368801650_3382789279661244371_n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</p:spPr>
      </p:pic>
      <p:pic>
        <p:nvPicPr>
          <p:cNvPr id="4108" name="Picture 12" descr="C:\Users\FSC01\Desktop\7.b\1959263_770909456276141_2065885588928442412_n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357430"/>
            <a:ext cx="6750855" cy="450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9" name="Picture 13" descr="C:\Users\FSC01\Desktop\7.b\toptrade_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10" name="Picture 14" descr="C:\Users\FSC01\Desktop\7.b\10389438_765267270173693_6887656236423177908_n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" name="Szövegdoboz 16"/>
          <p:cNvSpPr txBox="1"/>
          <p:nvPr/>
        </p:nvSpPr>
        <p:spPr>
          <a:xfrm>
            <a:off x="357158" y="357166"/>
            <a:ext cx="87868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solidFill>
                  <a:srgbClr val="FFC000"/>
                </a:solidFill>
                <a:latin typeface="Algerian" pitchFamily="82" charset="0"/>
              </a:rPr>
              <a:t>FASOR VS.EGA</a:t>
            </a:r>
          </a:p>
          <a:p>
            <a:pPr algn="ctr"/>
            <a:r>
              <a:rPr lang="hu-HU" sz="3600" b="1" dirty="0" smtClean="0">
                <a:solidFill>
                  <a:srgbClr val="FFC000"/>
                </a:solidFill>
                <a:latin typeface="Algerian" pitchFamily="82" charset="0"/>
              </a:rPr>
              <a:t>2014</a:t>
            </a:r>
          </a:p>
          <a:p>
            <a:pPr algn="ctr"/>
            <a:r>
              <a:rPr lang="hu-HU" sz="6000" b="1" dirty="0" smtClean="0">
                <a:solidFill>
                  <a:srgbClr val="FFC000"/>
                </a:solidFill>
                <a:latin typeface="Algerian" pitchFamily="82" charset="0"/>
                <a:sym typeface="Wingdings" pitchFamily="2" charset="2"/>
              </a:rPr>
              <a:t></a:t>
            </a:r>
            <a:endParaRPr lang="hu-HU" sz="6000" b="1" dirty="0">
              <a:solidFill>
                <a:srgbClr val="FFC000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3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3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3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3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3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3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42860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Felhasznált irodalom :</a:t>
            </a:r>
          </a:p>
          <a:p>
            <a:pPr algn="ctr"/>
            <a:r>
              <a:rPr lang="hu-HU" sz="2400" dirty="0" smtClean="0"/>
              <a:t> </a:t>
            </a:r>
          </a:p>
          <a:p>
            <a:pPr algn="ctr">
              <a:buFont typeface="Wingdings" pitchFamily="2" charset="2"/>
              <a:buChar char="v"/>
            </a:pPr>
            <a:r>
              <a:rPr lang="hu-HU" sz="2400" dirty="0" smtClean="0"/>
              <a:t> Asztalos István : Az aszódi evangélikus középiskola története  1728-1948 Aszód 2003</a:t>
            </a: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-500098" y="24288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hu-HU" sz="2400" dirty="0" smtClean="0"/>
              <a:t> Asztalos István : Kisváros a Galga mentén Aszód 1997</a:t>
            </a:r>
          </a:p>
        </p:txBody>
      </p:sp>
      <p:sp>
        <p:nvSpPr>
          <p:cNvPr id="9" name="Téglalap 8"/>
          <p:cNvSpPr/>
          <p:nvPr/>
        </p:nvSpPr>
        <p:spPr>
          <a:xfrm>
            <a:off x="357158" y="314324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hu-HU" sz="2400" dirty="0" smtClean="0"/>
              <a:t>Dr. Péterfi Gábor ( szerk.): Evangélikus iskola a Galga partján. Aszód, 2014.</a:t>
            </a:r>
          </a:p>
          <a:p>
            <a:pPr marL="457200" indent="-457200">
              <a:buFont typeface="Wingdings" pitchFamily="2" charset="2"/>
              <a:buChar char="v"/>
            </a:pPr>
            <a:endParaRPr lang="hu-HU" sz="2400" dirty="0" smtClean="0"/>
          </a:p>
          <a:p>
            <a:pPr marL="457200" indent="-457200">
              <a:buFont typeface="Wingdings" pitchFamily="2" charset="2"/>
              <a:buChar char="v"/>
            </a:pPr>
            <a:endParaRPr lang="hu-HU" sz="2400" dirty="0" smtClean="0"/>
          </a:p>
          <a:p>
            <a:pPr marL="457200" indent="-457200">
              <a:buFont typeface="Wingdings" pitchFamily="2" charset="2"/>
              <a:buChar char="v"/>
            </a:pPr>
            <a:r>
              <a:rPr lang="hu-HU" sz="2400" dirty="0" smtClean="0"/>
              <a:t> Pukánszky Béla-Németh András: Neveléstörténet. Nemzeti tankönyvkiadó, 1994.</a:t>
            </a:r>
            <a:endParaRPr lang="hu-H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magsmc2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05263" y="1638151"/>
            <a:ext cx="3395283" cy="569109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tx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0" y="285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KÉSZÍTŐI : 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14298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Straub Mátyás         Zachar Luca     Fodor Krisztina  </a:t>
            </a:r>
          </a:p>
          <a:p>
            <a:pPr algn="ctr"/>
            <a:r>
              <a:rPr lang="hu-HU" sz="4000" dirty="0" smtClean="0"/>
              <a:t> 7.b   </a:t>
            </a:r>
            <a:endParaRPr lang="hu-H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kep03.jpg"/>
          <p:cNvPicPr>
            <a:picLocks noChangeAspect="1"/>
          </p:cNvPicPr>
          <p:nvPr/>
        </p:nvPicPr>
        <p:blipFill>
          <a:blip r:embed="rId2"/>
          <a:srcRect t="11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64291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0" y="50004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Aszód! Csak egyszer kellene ezt a szót tőlem hallanod és vajon kitalálnád-e , hogy mi a története ?  </a:t>
            </a:r>
            <a:endParaRPr lang="hu-HU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10"/>
          <p:cNvSpPr>
            <a:spLocks noGrp="1"/>
          </p:cNvSpPr>
          <p:nvPr>
            <p:ph idx="1"/>
          </p:nvPr>
        </p:nvSpPr>
        <p:spPr>
          <a:xfrm>
            <a:off x="5029200" y="6643710"/>
            <a:ext cx="8229600" cy="4572000"/>
          </a:xfrm>
        </p:spPr>
        <p:txBody>
          <a:bodyPr/>
          <a:lstStyle/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sz="6000" dirty="0" smtClean="0"/>
              <a:t>A</a:t>
            </a:r>
            <a:r>
              <a:rPr lang="hu-HU" dirty="0" smtClean="0"/>
              <a:t> </a:t>
            </a:r>
            <a:r>
              <a:rPr lang="hu-HU" sz="6000" dirty="0" smtClean="0"/>
              <a:t>Podmaniczky család</a:t>
            </a:r>
            <a:endParaRPr lang="hu-HU" sz="6000" dirty="0"/>
          </a:p>
        </p:txBody>
      </p:sp>
      <p:pic>
        <p:nvPicPr>
          <p:cNvPr id="1027" name="Picture 3" descr="C:\Users\FSC01\Desktop\7.b\osztroluczky_judit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071546"/>
            <a:ext cx="3121025" cy="3898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zövegdoboz 5"/>
          <p:cNvSpPr txBox="1"/>
          <p:nvPr/>
        </p:nvSpPr>
        <p:spPr>
          <a:xfrm>
            <a:off x="357158" y="4857760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Podmaniczky János</a:t>
            </a: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572132" y="4857760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Osztroluczky</a:t>
            </a:r>
            <a:r>
              <a:rPr lang="hu-HU" sz="2400" dirty="0" smtClean="0"/>
              <a:t> Judit</a:t>
            </a:r>
            <a:endParaRPr lang="hu-HU" sz="2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928926" y="1857364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       Barokk kastély </a:t>
            </a:r>
          </a:p>
          <a:p>
            <a:r>
              <a:rPr lang="hu-HU" sz="2400" dirty="0" smtClean="0"/>
              <a:t> Evangélikus templom </a:t>
            </a:r>
          </a:p>
          <a:p>
            <a:r>
              <a:rPr lang="hu-HU" sz="2400" dirty="0" smtClean="0"/>
              <a:t>        Iskola építése</a:t>
            </a:r>
            <a:endParaRPr lang="hu-HU" sz="2400" dirty="0"/>
          </a:p>
        </p:txBody>
      </p:sp>
      <p:pic>
        <p:nvPicPr>
          <p:cNvPr id="12" name="Kép 11" descr="podmaniczky_janos_2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142984"/>
            <a:ext cx="3000396" cy="36525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Kép 16" descr="imagesRRNLGLH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0"/>
            <a:ext cx="4786314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FSC01\Documents\régi gép\dokumentumok\aszód\kep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357686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Kép 17" descr="imagesIRZB9O3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14686"/>
            <a:ext cx="9144000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2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14348" y="714356"/>
            <a:ext cx="785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050" name="Picture 2" descr="C:\Users\FSC01\Desktop\9.c\Prónay_Gábor_Pollák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2703369" cy="33710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FSC01\Desktop\7.b\raday_p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214686"/>
            <a:ext cx="2786082" cy="3286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4" name="Picture 6" descr="http://mek.oszk.hu/09100/09175/html/images/17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642918"/>
            <a:ext cx="2800601" cy="35004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Szövegdoboz 6"/>
          <p:cNvSpPr txBox="1"/>
          <p:nvPr/>
        </p:nvSpPr>
        <p:spPr>
          <a:xfrm>
            <a:off x="500034" y="4714884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1">
                    <a:lumMod val="95000"/>
                  </a:schemeClr>
                </a:solidFill>
              </a:rPr>
              <a:t>Prónay Gábor </a:t>
            </a:r>
            <a:endParaRPr lang="hu-HU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714744" y="2500306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Ráday Pál </a:t>
            </a:r>
            <a:endParaRPr lang="hu-HU" sz="24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6000760" y="4786322"/>
            <a:ext cx="314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1">
                    <a:lumMod val="95000"/>
                  </a:schemeClr>
                </a:solidFill>
              </a:rPr>
              <a:t>Podmaniczky János</a:t>
            </a:r>
            <a:endParaRPr lang="hu-HU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templevan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1142984"/>
            <a:ext cx="5715040" cy="42228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0" y="571501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Prónay Gábor, Ráday Pál, Podmaniczky János </a:t>
            </a:r>
          </a:p>
          <a:p>
            <a:pPr algn="ctr"/>
            <a:r>
              <a:rPr lang="hu-HU" dirty="0" smtClean="0"/>
              <a:t> </a:t>
            </a:r>
          </a:p>
          <a:p>
            <a:pPr algn="ctr"/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142844" y="357166"/>
            <a:ext cx="87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Az aszódi evangélikus gyülekezet</a:t>
            </a:r>
            <a:endParaRPr lang="hu-HU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00100" y="500042"/>
            <a:ext cx="7786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SCHOLA  LATINA</a:t>
            </a:r>
            <a:endParaRPr lang="hu-HU" sz="44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7000892" y="15716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 smtClean="0"/>
          </a:p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2786050" y="1071546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1727</a:t>
            </a:r>
            <a:endParaRPr lang="hu-HU" sz="2800" b="1" dirty="0"/>
          </a:p>
        </p:txBody>
      </p:sp>
      <p:pic>
        <p:nvPicPr>
          <p:cNvPr id="1026" name="Picture 2" descr="F:\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88" y="21359938"/>
            <a:ext cx="23783926" cy="10829926"/>
          </a:xfrm>
          <a:prstGeom prst="rect">
            <a:avLst/>
          </a:prstGeom>
          <a:noFill/>
        </p:spPr>
      </p:pic>
      <p:pic>
        <p:nvPicPr>
          <p:cNvPr id="1027" name="Picture 3" descr="F:\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857364"/>
            <a:ext cx="7096082" cy="397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28596" y="214290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/>
              <a:t>MÁRIA TERÉZIA</a:t>
            </a:r>
            <a:endParaRPr lang="hu-HU" sz="4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714480" y="1428736"/>
            <a:ext cx="5786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hu-HU" sz="3600" dirty="0" smtClean="0"/>
              <a:t> </a:t>
            </a:r>
            <a:r>
              <a:rPr lang="hu-HU" sz="2800" dirty="0" smtClean="0"/>
              <a:t>1777 Ratio Educationis</a:t>
            </a:r>
          </a:p>
          <a:p>
            <a:pPr algn="ctr">
              <a:buFont typeface="Wingdings" pitchFamily="2" charset="2"/>
              <a:buChar char="v"/>
            </a:pPr>
            <a:r>
              <a:rPr lang="hu-HU" sz="2800" dirty="0" smtClean="0"/>
              <a:t>Szabályozza az oktatás ügyet</a:t>
            </a:r>
            <a:endParaRPr lang="hu-HU" sz="2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357554" y="928670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1740-1780</a:t>
            </a:r>
            <a:endParaRPr lang="hu-HU" sz="2800" dirty="0"/>
          </a:p>
        </p:txBody>
      </p:sp>
      <p:pic>
        <p:nvPicPr>
          <p:cNvPr id="8" name="Kép 7" descr="Mária Terézi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2500306"/>
            <a:ext cx="4429156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14414" y="285728"/>
            <a:ext cx="628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/>
              <a:t>HIT ÉS MŰVELTSÉG</a:t>
            </a:r>
            <a:endParaRPr lang="hu-HU" sz="48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-500098" y="1071546"/>
            <a:ext cx="5643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1791-es országgyűlés</a:t>
            </a:r>
          </a:p>
          <a:p>
            <a:pPr algn="ctr"/>
            <a:r>
              <a:rPr lang="hu-HU" dirty="0" smtClean="0"/>
              <a:t>26. törvénycikk: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14282" y="1785926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u-HU" sz="2400" dirty="0" smtClean="0"/>
              <a:t> protestáns egyházak önállósága</a:t>
            </a:r>
            <a:endParaRPr lang="hu-HU" sz="2400" dirty="0"/>
          </a:p>
        </p:txBody>
      </p:sp>
      <p:pic>
        <p:nvPicPr>
          <p:cNvPr id="6" name="Kép 5" descr="book-282977__1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1142984"/>
            <a:ext cx="350044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 descr="Schedius Laj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500306"/>
            <a:ext cx="3714776" cy="406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zövegdoboz 7"/>
          <p:cNvSpPr txBox="1"/>
          <p:nvPr/>
        </p:nvSpPr>
        <p:spPr>
          <a:xfrm>
            <a:off x="5072066" y="4786323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u-HU" sz="2400" dirty="0" smtClean="0"/>
              <a:t>Evangélikus tantervek</a:t>
            </a:r>
            <a:br>
              <a:rPr lang="hu-HU" sz="2400" dirty="0" smtClean="0"/>
            </a:br>
            <a:r>
              <a:rPr lang="hu-HU" sz="2400" dirty="0" smtClean="0"/>
              <a:t>    Schedius Lajos, 1806</a:t>
            </a:r>
            <a:br>
              <a:rPr lang="hu-HU" sz="2400" dirty="0" smtClean="0"/>
            </a:br>
            <a:r>
              <a:rPr lang="hu-HU" sz="2400" dirty="0" smtClean="0"/>
              <a:t>    Zay-ugróci, 1842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1178</TotalTime>
  <Words>282</Words>
  <Application>Microsoft Office PowerPoint</Application>
  <PresentationFormat>Diavetítés a képernyőre (4:3 oldalarány)</PresentationFormat>
  <Paragraphs>79</Paragraphs>
  <Slides>22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Papír</vt:lpstr>
      <vt:lpstr>1. dia</vt:lpstr>
      <vt:lpstr>2. dia</vt:lpstr>
      <vt:lpstr>3. dia</vt:lpstr>
      <vt:lpstr>                                                                                                                                                                                A Podmaniczky család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Múzeum</dc:creator>
  <cp:lastModifiedBy>Múzeum</cp:lastModifiedBy>
  <cp:revision>114</cp:revision>
  <dcterms:created xsi:type="dcterms:W3CDTF">2014-11-06T12:38:52Z</dcterms:created>
  <dcterms:modified xsi:type="dcterms:W3CDTF">2014-11-20T12:14:03Z</dcterms:modified>
</cp:coreProperties>
</file>