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notesMasterIdLst>
    <p:notesMasterId r:id="rId17"/>
  </p:notesMasterIdLst>
  <p:handoutMasterIdLst>
    <p:handoutMasterId r:id="rId18"/>
  </p:handoutMasterIdLst>
  <p:sldIdLst>
    <p:sldId id="323" r:id="rId2"/>
    <p:sldId id="324" r:id="rId3"/>
    <p:sldId id="291" r:id="rId4"/>
    <p:sldId id="299" r:id="rId5"/>
    <p:sldId id="281" r:id="rId6"/>
    <p:sldId id="279" r:id="rId7"/>
    <p:sldId id="282" r:id="rId8"/>
    <p:sldId id="283" r:id="rId9"/>
    <p:sldId id="284" r:id="rId10"/>
    <p:sldId id="301" r:id="rId11"/>
    <p:sldId id="302" r:id="rId12"/>
    <p:sldId id="300" r:id="rId13"/>
    <p:sldId id="326" r:id="rId14"/>
    <p:sldId id="327" r:id="rId15"/>
    <p:sldId id="289" r:id="rId16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FFFF99"/>
    <a:srgbClr val="CCFF33"/>
    <a:srgbClr val="FFCC00"/>
    <a:srgbClr val="990000"/>
    <a:srgbClr val="66FFCC"/>
    <a:srgbClr val="EAEF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728" autoAdjust="0"/>
  </p:normalViewPr>
  <p:slideViewPr>
    <p:cSldViewPr>
      <p:cViewPr varScale="1">
        <p:scale>
          <a:sx n="81" d="100"/>
          <a:sy n="81" d="100"/>
        </p:scale>
        <p:origin x="-5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36"/>
    </p:cViewPr>
  </p:sorter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56467-D5E9-42DF-8DB6-A7CDC79EB478}" type="datetimeFigureOut">
              <a:rPr lang="hu-HU" smtClean="0"/>
              <a:pPr/>
              <a:t>2014.10.07.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AF263-947E-418E-ABBC-B35E0B8BC67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31742FC-3E28-4E8F-9739-65E3CFD18679}" type="datetimeFigureOut">
              <a:rPr lang="hu-HU"/>
              <a:pPr>
                <a:defRPr/>
              </a:pPr>
              <a:t>2014.10.07.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4E2E7F3-AB63-4263-9131-D97BFC9BEE6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450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5E5C2D-9884-4DB8-A313-C8C94DF9728E}" type="slidenum">
              <a:rPr lang="hu-HU" altLang="hu-HU"/>
              <a:pPr/>
              <a:t>15</a:t>
            </a:fld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C2B93-620C-4370-868D-47442C5F0F1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B1D7-9E44-4B6D-840A-B9187125ED0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5D248-A85A-4DEE-92CB-EBA00BF3EA5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AC1DA0-0711-467D-82F8-F4C9032B75D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5465-B35C-4DA7-BB26-BE24E812203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B3D66B-A748-48EC-94CF-D360FF0699F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6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CFF4E5-E105-4123-AEFE-90C81243A74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2566-F0F8-4002-A605-E44FF3C0110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97142-E8E2-41B7-940F-9F3BEF9D8A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3CEC-0704-4EE1-B5F6-15324096A8F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7B297-D169-42CF-926A-4207C603069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B55A-2342-4264-925C-DF26D1C8F69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017A9-2EF1-46DA-99C8-FC118EC6A62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F3AC-393C-4286-9A71-D02CE9F87FB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DAC61-1936-464C-A9C8-FEFD418C6D4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1B40A-D086-4995-8659-3771F174431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6173-2D3A-42C6-9B2F-B86A50BE794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D3EF47-1C71-4F08-AAEA-C7D8E6B84F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41" r:id="rId12"/>
    <p:sldLayoutId id="2147484237" r:id="rId13"/>
    <p:sldLayoutId id="2147484242" r:id="rId14"/>
    <p:sldLayoutId id="2147484243" r:id="rId15"/>
    <p:sldLayoutId id="2147484238" r:id="rId16"/>
    <p:sldLayoutId id="2147484239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3"/>
          <p:cNvSpPr>
            <a:spLocks noGrp="1"/>
          </p:cNvSpPr>
          <p:nvPr>
            <p:ph type="title"/>
          </p:nvPr>
        </p:nvSpPr>
        <p:spPr>
          <a:xfrm>
            <a:off x="971550" y="1557338"/>
            <a:ext cx="7056438" cy="800100"/>
          </a:xfrm>
        </p:spPr>
        <p:txBody>
          <a:bodyPr/>
          <a:lstStyle/>
          <a:p>
            <a:pPr algn="ctr" eaLnBrk="1" hangingPunct="1"/>
            <a:r>
              <a:rPr lang="hu-HU" altLang="hu-HU" sz="9600" smtClean="0"/>
              <a:t>TEREMTÉS</a:t>
            </a:r>
            <a:br>
              <a:rPr lang="hu-HU" altLang="hu-HU" sz="9600" smtClean="0"/>
            </a:br>
            <a:r>
              <a:rPr lang="hu-HU" altLang="hu-HU" sz="2400" smtClean="0"/>
              <a:t/>
            </a:r>
            <a:br>
              <a:rPr lang="hu-HU" altLang="hu-HU" sz="2400" smtClean="0"/>
            </a:br>
            <a:r>
              <a:rPr lang="hu-HU" altLang="hu-HU" sz="2400" smtClean="0"/>
              <a:t>Dunaújvárosi Evangélikus Gyülekezet</a:t>
            </a:r>
            <a:br>
              <a:rPr lang="hu-HU" altLang="hu-HU" sz="2400" smtClean="0"/>
            </a:br>
            <a:r>
              <a:rPr lang="hu-HU" altLang="hu-HU" sz="2400" smtClean="0"/>
              <a:t>2014. október 2. 18.00</a:t>
            </a:r>
            <a:br>
              <a:rPr lang="hu-HU" altLang="hu-HU" sz="2400" smtClean="0"/>
            </a:br>
            <a:r>
              <a:rPr lang="hu-HU" altLang="hu-HU" sz="2400" smtClean="0"/>
              <a:t>Ács Sándorné</a:t>
            </a:r>
            <a:br>
              <a:rPr lang="hu-HU" altLang="hu-HU" sz="2400" smtClean="0"/>
            </a:br>
            <a:r>
              <a:rPr lang="hu-HU" altLang="hu-HU" sz="2400" smtClean="0"/>
              <a:t>agrármérnök</a:t>
            </a:r>
            <a:r>
              <a:rPr lang="hu-HU" altLang="hu-HU" sz="9600" smtClean="0"/>
              <a:t/>
            </a:r>
            <a:br>
              <a:rPr lang="hu-HU" altLang="hu-HU" sz="9600" smtClean="0"/>
            </a:br>
            <a:r>
              <a:rPr lang="hu-HU" altLang="hu-HU" sz="9600" smtClean="0"/>
              <a:t/>
            </a:r>
            <a:br>
              <a:rPr lang="hu-HU" altLang="hu-HU" sz="9600" smtClean="0"/>
            </a:br>
            <a:endParaRPr lang="hu-HU" altLang="hu-HU" sz="9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Kép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8" y="836613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Kép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 smtClean="0"/>
              <a:t> </a:t>
            </a:r>
            <a:br>
              <a:rPr lang="hu-HU" altLang="hu-HU" sz="4000" smtClean="0"/>
            </a:br>
            <a:endParaRPr lang="hu-HU" altLang="hu-HU" sz="4000" smtClean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1989138"/>
            <a:ext cx="6711950" cy="584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hu-HU" altLang="hu-HU" sz="3600" smtClean="0"/>
              <a:t>„Minden általa lett, nélküle semmi sem lett, ami lett.”</a:t>
            </a:r>
          </a:p>
          <a:p>
            <a:pPr algn="ctr" eaLnBrk="1" hangingPunct="1">
              <a:buFont typeface="Wingdings" pitchFamily="2" charset="2"/>
              <a:buNone/>
            </a:pPr>
            <a:endParaRPr lang="hu-HU" altLang="hu-HU" sz="3600" b="1" smtClean="0">
              <a:latin typeface="Georgia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hu-HU" altLang="hu-HU" sz="3200" smtClean="0">
                <a:solidFill>
                  <a:schemeClr val="accent1"/>
                </a:solidFill>
              </a:rPr>
              <a:t>JÁNOS EVANGÉLIUMA 1,3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1464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ctrTitle"/>
          </p:nvPr>
        </p:nvSpPr>
        <p:spPr>
          <a:xfrm>
            <a:off x="1187450" y="1844675"/>
            <a:ext cx="6621463" cy="2033588"/>
          </a:xfrm>
        </p:spPr>
        <p:txBody>
          <a:bodyPr/>
          <a:lstStyle/>
          <a:p>
            <a:pPr algn="ctr"/>
            <a:r>
              <a:rPr lang="hu-HU" altLang="hu-HU" sz="3200" smtClean="0">
                <a:solidFill>
                  <a:srgbClr val="002060"/>
                </a:solidFill>
              </a:rPr>
              <a:t>A teremtett világ csodáit azonban mára végveszélybe sodorta az emberi kapzsiság, a tudatlanság és felelőtlenség.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8575"/>
            <a:ext cx="9144000" cy="6980238"/>
          </a:xfrm>
        </p:spPr>
      </p:pic>
      <p:sp>
        <p:nvSpPr>
          <p:cNvPr id="2" name="Szövegdoboz 1"/>
          <p:cNvSpPr txBox="1"/>
          <p:nvPr/>
        </p:nvSpPr>
        <p:spPr>
          <a:xfrm>
            <a:off x="2123728" y="5557882"/>
            <a:ext cx="583264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visszafordíthatatlan folyamatok elkezdődtek…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116013" y="1628775"/>
          <a:ext cx="6859587" cy="4459288"/>
        </p:xfrm>
        <a:graphic>
          <a:graphicData uri="http://schemas.openxmlformats.org/presentationml/2006/ole">
            <p:oleObj spid="_x0000_s30722" name="Corel PHOTO-PAINT 10.0 Image" r:id="rId3" imgW="5714286" imgH="3714286" progId="">
              <p:embed/>
            </p:oleObj>
          </a:graphicData>
        </a:graphic>
      </p:graphicFrame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971550" y="836613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hu-HU" altLang="hu-HU" sz="2000" i="1">
                <a:solidFill>
                  <a:srgbClr val="66FFFF"/>
                </a:solidFill>
                <a:latin typeface="Times New Roman" pitchFamily="18" charset="0"/>
              </a:rPr>
              <a:t>Párolgás – ózonréteg rombolása</a:t>
            </a:r>
          </a:p>
          <a:p>
            <a:pPr algn="ctr" eaLnBrk="1" hangingPunct="1"/>
            <a:r>
              <a:rPr lang="hu-HU" altLang="hu-HU" sz="2000" i="1">
                <a:solidFill>
                  <a:srgbClr val="66FFFF"/>
                </a:solidFill>
                <a:latin typeface="Times New Roman" pitchFamily="18" charset="0"/>
              </a:rPr>
              <a:t>Evaporáció – szennyezett csapadék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200400" y="2743200"/>
            <a:ext cx="594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hu-HU" altLang="hu-HU" sz="2000" i="1">
                <a:solidFill>
                  <a:schemeClr val="accent2"/>
                </a:solidFill>
                <a:latin typeface="Times New Roman" pitchFamily="18" charset="0"/>
              </a:rPr>
              <a:t>Elsodródás és megfolyás – felszíni vizek elszennyezése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693863" y="4941888"/>
            <a:ext cx="2667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hu-HU" altLang="hu-HU" sz="2000" i="1">
                <a:solidFill>
                  <a:srgbClr val="800000"/>
                </a:solidFill>
                <a:latin typeface="Times New Roman" pitchFamily="18" charset="0"/>
              </a:rPr>
              <a:t>Bemosódás – talaj- és </a:t>
            </a:r>
          </a:p>
          <a:p>
            <a:pPr algn="ctr" eaLnBrk="1" hangingPunct="1"/>
            <a:r>
              <a:rPr lang="hu-HU" altLang="hu-HU" sz="2000" i="1">
                <a:solidFill>
                  <a:srgbClr val="800000"/>
                </a:solidFill>
                <a:latin typeface="Times New Roman" pitchFamily="18" charset="0"/>
              </a:rPr>
              <a:t>talajvizek elszennyezése</a:t>
            </a: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4859338" y="836613"/>
            <a:ext cx="1905000" cy="685800"/>
          </a:xfrm>
          <a:prstGeom prst="ellipse">
            <a:avLst/>
          </a:prstGeom>
          <a:solidFill>
            <a:srgbClr val="FF7C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hu-HU" altLang="hu-HU" sz="2000">
                <a:latin typeface="Times New Roman" pitchFamily="18" charset="0"/>
              </a:rPr>
              <a:t>metilbromid</a:t>
            </a: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3810000" y="1828800"/>
            <a:ext cx="2590800" cy="838200"/>
          </a:xfrm>
          <a:prstGeom prst="ellipse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hu-HU" altLang="hu-HU" sz="2000">
                <a:latin typeface="Times New Roman" pitchFamily="18" charset="0"/>
              </a:rPr>
              <a:t>klórozott </a:t>
            </a:r>
          </a:p>
          <a:p>
            <a:pPr algn="ctr" eaLnBrk="1" hangingPunct="1"/>
            <a:r>
              <a:rPr lang="hu-HU" altLang="hu-HU" sz="2000">
                <a:latin typeface="Times New Roman" pitchFamily="18" charset="0"/>
              </a:rPr>
              <a:t>szénhidrogének</a:t>
            </a:r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6096000" y="3429000"/>
            <a:ext cx="2514600" cy="838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hu-HU" altLang="hu-HU" sz="2000">
                <a:latin typeface="Times New Roman" pitchFamily="18" charset="0"/>
              </a:rPr>
              <a:t>piretroidok</a:t>
            </a:r>
          </a:p>
          <a:p>
            <a:pPr algn="ctr" eaLnBrk="1" hangingPunct="1"/>
            <a:r>
              <a:rPr lang="hu-HU" altLang="hu-HU" sz="2000">
                <a:latin typeface="Times New Roman" pitchFamily="18" charset="0"/>
              </a:rPr>
              <a:t>talajfertőtlenítők</a:t>
            </a:r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3563938" y="5983288"/>
            <a:ext cx="2286000" cy="6858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hu-HU" altLang="hu-HU" sz="2000">
                <a:latin typeface="Times New Roman" pitchFamily="18" charset="0"/>
              </a:rPr>
              <a:t>triazin-gyomirtók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9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  <p:bldP spid="45061" grpId="0"/>
      <p:bldP spid="45062" grpId="0" animBg="1" autoUpdateAnimBg="0"/>
      <p:bldP spid="45063" grpId="0" animBg="1" autoUpdateAnimBg="0"/>
      <p:bldP spid="45064" grpId="0" animBg="1" autoUpdateAnimBg="0"/>
      <p:bldP spid="4506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ishantos - napraforgó, borsó 2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361488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268538" y="4197350"/>
            <a:ext cx="5040312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600">
                <a:solidFill>
                  <a:schemeClr val="bg1">
                    <a:lumMod val="95000"/>
                    <a:lumOff val="5000"/>
                  </a:schemeClr>
                </a:solidFill>
              </a:rPr>
              <a:t>A képek a Kishantosi Biogazdaságban készültek 2013-ban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ishantosi Ökológiai Mintagazdaság 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0"/>
            <a:ext cx="91598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/>
          <a:lstStyle/>
          <a:p>
            <a:pPr eaLnBrk="1" hangingPunct="1"/>
            <a:r>
              <a:rPr lang="hu-HU" altLang="hu-HU" smtClean="0"/>
              <a:t> </a:t>
            </a:r>
            <a:br>
              <a:rPr lang="hu-HU" altLang="hu-HU" smtClean="0"/>
            </a:br>
            <a:endParaRPr lang="hu-HU" altLang="hu-H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00_89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000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115888"/>
            <a:ext cx="9288463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0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0"/>
            <a:ext cx="9828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  <a:p>
            <a:pPr eaLnBrk="1" hangingPunct="1"/>
            <a:endParaRPr lang="hu-HU" altLang="hu-H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4305</TotalTime>
  <Words>78</Words>
  <Application>Microsoft Office PowerPoint</Application>
  <PresentationFormat>Diavetítés a képernyőre (4:3 oldalarány)</PresentationFormat>
  <Paragraphs>23</Paragraphs>
  <Slides>15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7" baseType="lpstr">
      <vt:lpstr>Ion</vt:lpstr>
      <vt:lpstr>Corel PHOTO-PAINT 10.0 Image</vt:lpstr>
      <vt:lpstr>TEREMTÉS  Dunaújvárosi Evangélikus Gyülekezet 2014. október 2. 18.00 Ács Sándorné agrármérnök  </vt:lpstr>
      <vt:lpstr>A teremtett világ csodáit azonban mára végveszélybe sodorta az emberi kapzsiság, a tudatlanság és felelőtlenség.</vt:lpstr>
      <vt:lpstr>3. dia</vt:lpstr>
      <vt:lpstr>4. dia</vt:lpstr>
      <vt:lpstr> </vt:lpstr>
      <vt:lpstr>  </vt:lpstr>
      <vt:lpstr> </vt:lpstr>
      <vt:lpstr>8. dia</vt:lpstr>
      <vt:lpstr>9. dia</vt:lpstr>
      <vt:lpstr>10. dia</vt:lpstr>
      <vt:lpstr>11. dia</vt:lpstr>
      <vt:lpstr>12. dia</vt:lpstr>
      <vt:lpstr>13. dia</vt:lpstr>
      <vt:lpstr>14. dia</vt:lpstr>
      <vt:lpstr>  </vt:lpstr>
    </vt:vector>
  </TitlesOfParts>
  <Company>saját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Válaszúton az emberiség</dc:title>
  <dc:creator>gábor</dc:creator>
  <cp:lastModifiedBy>User</cp:lastModifiedBy>
  <cp:revision>97</cp:revision>
  <dcterms:created xsi:type="dcterms:W3CDTF">2007-11-15T16:37:22Z</dcterms:created>
  <dcterms:modified xsi:type="dcterms:W3CDTF">2014-10-07T16:48:06Z</dcterms:modified>
</cp:coreProperties>
</file>