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75" r:id="rId4"/>
    <p:sldId id="265" r:id="rId5"/>
    <p:sldId id="261" r:id="rId6"/>
    <p:sldId id="264" r:id="rId7"/>
    <p:sldId id="277" r:id="rId8"/>
    <p:sldId id="278" r:id="rId9"/>
    <p:sldId id="269" r:id="rId10"/>
    <p:sldId id="279" r:id="rId11"/>
    <p:sldId id="280" r:id="rId12"/>
    <p:sldId id="281" r:id="rId13"/>
    <p:sldId id="282" r:id="rId14"/>
    <p:sldId id="283" r:id="rId15"/>
    <p:sldId id="262" r:id="rId16"/>
    <p:sldId id="260" r:id="rId17"/>
    <p:sldId id="284" r:id="rId18"/>
    <p:sldId id="285" r:id="rId19"/>
    <p:sldId id="270" r:id="rId20"/>
    <p:sldId id="274" r:id="rId21"/>
    <p:sldId id="286" r:id="rId22"/>
    <p:sldId id="287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96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C2EDC-1A90-4EEA-8CA5-67CED21FBF7F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76F16-4AE8-4712-A8DA-91C6F16920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27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797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089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95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15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390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1369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3197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965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608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300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87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közösen gyűjtött és feldolgozott élmények vezetnek az elfogadás, az empátia, a kölcsönös segítség kialakulásához.</a:t>
            </a:r>
          </a:p>
          <a:p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Szükségletek kielégítése: - társas: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közös együttlétek, közös élmény, erős szolidaritás és együttműködési hajlandóság alakul ki, új barátságok, kapcsolatok születnek.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kommunikációs szükséglet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kulturális szükséglet: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kulturális javak és hagyományok megismerése, tiszteletben tartása, ápolása és továbbadása valósul meg.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kikapcsolódási, szórakozási, rekreációs szükséglet: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játék, a kirándulás szórakoztat, örömet szerez.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2871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945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223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89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4813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74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497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81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253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0236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76F16-4AE8-4712-A8DA-91C6F169201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354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088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69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15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35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02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469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5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91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29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97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4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8017A-40ED-460E-B0A3-19650EE7B282}" type="datetimeFigureOut">
              <a:rPr lang="hu-HU" smtClean="0"/>
              <a:t>2018.04.26.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6D60-F07E-4236-A283-99F939E80D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2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7" y="0"/>
            <a:ext cx="7959634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84960" y="435428"/>
            <a:ext cx="9144000" cy="1237026"/>
          </a:xfrm>
        </p:spPr>
        <p:txBody>
          <a:bodyPr/>
          <a:lstStyle/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„A színéből is valamit”</a:t>
            </a: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97875" y="4864781"/>
            <a:ext cx="9144000" cy="1655762"/>
          </a:xfrm>
        </p:spPr>
        <p:txBody>
          <a:bodyPr/>
          <a:lstStyle/>
          <a:p>
            <a:r>
              <a:rPr lang="hu-HU" dirty="0" smtClean="0"/>
              <a:t>Élményekkel Lelkünkért, Egymásért, Kultúránkért Egyesület</a:t>
            </a:r>
          </a:p>
          <a:p>
            <a:r>
              <a:rPr lang="hu-HU" dirty="0" err="1" smtClean="0"/>
              <a:t>Andorka</a:t>
            </a:r>
            <a:r>
              <a:rPr lang="hu-HU" dirty="0" smtClean="0"/>
              <a:t> Eszter Program</a:t>
            </a:r>
          </a:p>
          <a:p>
            <a:r>
              <a:rPr lang="hu-HU" dirty="0" smtClean="0"/>
              <a:t>2017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35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39" y="30090"/>
            <a:ext cx="9103880" cy="68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1254" y="0"/>
            <a:ext cx="10515600" cy="1325563"/>
          </a:xfrm>
        </p:spPr>
        <p:txBody>
          <a:bodyPr/>
          <a:lstStyle/>
          <a:p>
            <a:r>
              <a:rPr lang="hu-HU" dirty="0"/>
              <a:t>Programsorozat – </a:t>
            </a:r>
            <a:r>
              <a:rPr lang="hu-HU" dirty="0" smtClean="0"/>
              <a:t>Harmadik </a:t>
            </a:r>
            <a:r>
              <a:rPr lang="hu-HU" dirty="0"/>
              <a:t>állomás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879273" y="1283856"/>
            <a:ext cx="363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MEDVEOTTHON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3" y="1945987"/>
            <a:ext cx="8571345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70" y="802622"/>
            <a:ext cx="4381500" cy="32861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0" y="1690688"/>
            <a:ext cx="7233026" cy="479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107373"/>
            <a:ext cx="8700654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1435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4" y="0"/>
            <a:ext cx="10342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672" y="0"/>
            <a:ext cx="10515600" cy="1325563"/>
          </a:xfrm>
        </p:spPr>
        <p:txBody>
          <a:bodyPr/>
          <a:lstStyle/>
          <a:p>
            <a:r>
              <a:rPr lang="hu-HU" dirty="0"/>
              <a:t>Programsorozat – </a:t>
            </a:r>
            <a:r>
              <a:rPr lang="hu-HU" dirty="0" smtClean="0"/>
              <a:t>Negyedik </a:t>
            </a:r>
            <a:r>
              <a:rPr lang="hu-HU" dirty="0"/>
              <a:t>állomás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551709" y="133003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MINIVERSUM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55" y="1256145"/>
            <a:ext cx="7333000" cy="54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673" y="0"/>
            <a:ext cx="10515600" cy="1325563"/>
          </a:xfrm>
        </p:spPr>
        <p:txBody>
          <a:bodyPr/>
          <a:lstStyle/>
          <a:p>
            <a:r>
              <a:rPr lang="hu-HU" dirty="0"/>
              <a:t>Programsorozat – </a:t>
            </a:r>
            <a:r>
              <a:rPr lang="hu-HU" dirty="0" smtClean="0"/>
              <a:t>Ötödik </a:t>
            </a:r>
            <a:r>
              <a:rPr lang="hu-HU" dirty="0"/>
              <a:t>állomás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770909" y="1265382"/>
            <a:ext cx="531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ÉLMÉNYPEDAGÓGIAI NAP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949"/>
            <a:ext cx="5727700" cy="42957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97600" y="2623127"/>
            <a:ext cx="570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A közös élmények </a:t>
            </a:r>
            <a:r>
              <a:rPr lang="hu-HU" sz="3200" dirty="0" smtClean="0"/>
              <a:t>feldolgozása</a:t>
            </a:r>
            <a:endParaRPr lang="hu-HU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216072" y="3722255"/>
            <a:ext cx="5975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/>
              <a:t>Ismeretek és kapcsolatok </a:t>
            </a:r>
            <a:r>
              <a:rPr lang="hu-HU" sz="3200" dirty="0" smtClean="0"/>
              <a:t>elmélyítése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7127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2214562"/>
            <a:ext cx="6191250" cy="464343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00750" cy="45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ÉLEK Egyesület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83464" y="2029968"/>
            <a:ext cx="501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2016-ban alakult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2608" y="2761488"/>
            <a:ext cx="437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32 tag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20401" y="5020686"/>
            <a:ext cx="12225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Cél: </a:t>
            </a:r>
            <a:r>
              <a:rPr lang="hu-HU" sz="3200" dirty="0"/>
              <a:t>sajátos nevelési igényű, hátrányos helyzetű illetve </a:t>
            </a:r>
            <a:r>
              <a:rPr lang="hu-HU" sz="3200" dirty="0" smtClean="0"/>
              <a:t>fogyatékkal </a:t>
            </a:r>
            <a:r>
              <a:rPr lang="hu-HU" sz="3200" dirty="0"/>
              <a:t>élő fiatalok és családok számára nyújtson </a:t>
            </a:r>
            <a:r>
              <a:rPr lang="hu-HU" sz="3200" dirty="0" smtClean="0"/>
              <a:t>programokat, élményeket</a:t>
            </a:r>
            <a:endParaRPr lang="hu-HU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4799" y="3563006"/>
            <a:ext cx="6863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Első pályázatunk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5094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u-HU" b="1" dirty="0" smtClean="0"/>
              <a:t>A pályázat eredményei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" y="115454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13 </a:t>
            </a:r>
            <a:r>
              <a:rPr lang="hu-HU" sz="2400" dirty="0" smtClean="0"/>
              <a:t>éves kislány</a:t>
            </a:r>
            <a:r>
              <a:rPr lang="hu-HU" sz="2400" dirty="0"/>
              <a:t>, akinek édesanyja előző héten halt meg, édesapja pedig </a:t>
            </a:r>
            <a:r>
              <a:rPr lang="hu-HU" sz="2400" dirty="0" err="1"/>
              <a:t>strokkal</a:t>
            </a:r>
            <a:r>
              <a:rPr lang="hu-HU" sz="2400" dirty="0"/>
              <a:t> küzd 10 éve, a lakást sem tudja elhagyni.  A kislány nagyon élvezte a kirándulást! Megköszönte az élményeket</a:t>
            </a:r>
            <a:r>
              <a:rPr lang="hu-HU" sz="2400" dirty="0" smtClean="0"/>
              <a:t>!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2373745"/>
            <a:ext cx="749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 err="1"/>
              <a:t>Gimis</a:t>
            </a:r>
            <a:r>
              <a:rPr lang="hu-HU" sz="2400" dirty="0"/>
              <a:t> első találkozása </a:t>
            </a:r>
            <a:r>
              <a:rPr lang="hu-HU" sz="2400" dirty="0" smtClean="0"/>
              <a:t>autistával - istápolta 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30757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Két </a:t>
            </a:r>
            <a:r>
              <a:rPr lang="hu-HU" sz="2400" dirty="0" smtClean="0"/>
              <a:t>szülő, akik </a:t>
            </a:r>
            <a:r>
              <a:rPr lang="hu-HU" sz="2400" dirty="0"/>
              <a:t>hasonló problémákkal küzdő gyermeket </a:t>
            </a:r>
            <a:r>
              <a:rPr lang="hu-HU" sz="2400" dirty="0" smtClean="0"/>
              <a:t>nevelnek, telefonszámot cseréltek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0" y="3814619"/>
            <a:ext cx="1166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Nagymama fogyatékos unokáját </a:t>
            </a:r>
            <a:r>
              <a:rPr lang="hu-HU" sz="2400" dirty="0" smtClean="0"/>
              <a:t>neveli. Eljöttek, </a:t>
            </a:r>
            <a:r>
              <a:rPr lang="hu-HU" sz="2400" dirty="0"/>
              <a:t>jól érezték magukat.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0" y="4655127"/>
            <a:ext cx="1212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Elvált apuka </a:t>
            </a:r>
            <a:r>
              <a:rPr lang="hu-HU" sz="2400" dirty="0" smtClean="0"/>
              <a:t>kisfiával hálás </a:t>
            </a:r>
            <a:r>
              <a:rPr lang="hu-HU" sz="2400" dirty="0"/>
              <a:t>volt a </a:t>
            </a:r>
            <a:r>
              <a:rPr lang="hu-HU" sz="2400" dirty="0" smtClean="0"/>
              <a:t>lehetőségért</a:t>
            </a:r>
            <a:r>
              <a:rPr lang="hu-HU" sz="2400" dirty="0"/>
              <a:t> </a:t>
            </a:r>
            <a:r>
              <a:rPr lang="hu-HU" sz="2400" dirty="0" smtClean="0"/>
              <a:t>,mert </a:t>
            </a:r>
            <a:r>
              <a:rPr lang="hu-HU" sz="2400" dirty="0"/>
              <a:t>sem ötlete nem volt hova mehetne </a:t>
            </a:r>
            <a:r>
              <a:rPr lang="hu-HU" sz="2400" dirty="0" smtClean="0"/>
              <a:t>gyerekével (pénze nincs). </a:t>
            </a:r>
            <a:r>
              <a:rPr lang="hu-HU" sz="2400" dirty="0"/>
              <a:t>Később bejelölt minket a </a:t>
            </a:r>
            <a:r>
              <a:rPr lang="hu-HU" sz="2400" dirty="0" err="1" smtClean="0"/>
              <a:t>facebook-on</a:t>
            </a:r>
            <a:r>
              <a:rPr lang="hu-HU" sz="2400" dirty="0" smtClean="0"/>
              <a:t>. Máskor </a:t>
            </a:r>
            <a:r>
              <a:rPr lang="hu-HU" sz="2400" dirty="0"/>
              <a:t>is jönne, mert a gyereke nagyon jól érezte magát.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0" y="6160655"/>
            <a:ext cx="795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Gyerekek megkérdezték, lesz-e még ilyen kirándulás?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1843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88655" y="300471"/>
            <a:ext cx="8857672" cy="1057275"/>
          </a:xfrm>
        </p:spPr>
        <p:txBody>
          <a:bodyPr>
            <a:noAutofit/>
          </a:bodyPr>
          <a:lstStyle/>
          <a:p>
            <a:r>
              <a:rPr lang="hu-HU" sz="6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Köszönöm a figyelmet!</a:t>
            </a:r>
            <a:endParaRPr lang="hu-HU" sz="6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73" y="1651166"/>
            <a:ext cx="4608946" cy="47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9731" y="0"/>
            <a:ext cx="10515600" cy="1325563"/>
          </a:xfrm>
        </p:spPr>
        <p:txBody>
          <a:bodyPr/>
          <a:lstStyle/>
          <a:p>
            <a:r>
              <a:rPr lang="hu-HU" dirty="0" smtClean="0"/>
              <a:t> Programsorozat – Első állomás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019996" y="1257667"/>
            <a:ext cx="288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PIKNIK - TÚRA</a:t>
            </a:r>
            <a:endParaRPr lang="hu-HU" sz="36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987973" y="3016468"/>
            <a:ext cx="35840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prstClr val="black"/>
                </a:solidFill>
              </a:rPr>
              <a:t>Hol késnek a többiek</a:t>
            </a:r>
            <a:r>
              <a:rPr lang="hu-HU" sz="2800" dirty="0" smtClean="0">
                <a:solidFill>
                  <a:prstClr val="black"/>
                </a:solidFill>
              </a:rPr>
              <a:t>?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87972" y="3699641"/>
            <a:ext cx="442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prstClr val="black"/>
                </a:solidFill>
              </a:rPr>
              <a:t>QR-kód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smtClean="0">
                <a:solidFill>
                  <a:prstClr val="black"/>
                </a:solidFill>
              </a:rPr>
              <a:t>olvasó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87972" y="4477407"/>
            <a:ext cx="6411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Külön utakon</a:t>
            </a:r>
            <a:endParaRPr lang="hu-HU" sz="28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99" y="2131170"/>
            <a:ext cx="6313694" cy="47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70830" cy="46291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163" y="0"/>
            <a:ext cx="5145024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85140" y="5175250"/>
            <a:ext cx="4400550" cy="1325563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18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2" y="64655"/>
            <a:ext cx="1192724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673" y="0"/>
            <a:ext cx="10515600" cy="1325563"/>
          </a:xfrm>
        </p:spPr>
        <p:txBody>
          <a:bodyPr/>
          <a:lstStyle/>
          <a:p>
            <a:r>
              <a:rPr lang="hu-HU" dirty="0"/>
              <a:t>Programsorozat – </a:t>
            </a:r>
            <a:r>
              <a:rPr lang="hu-HU" dirty="0" smtClean="0"/>
              <a:t>Második </a:t>
            </a:r>
            <a:r>
              <a:rPr lang="hu-HU" dirty="0"/>
              <a:t>állomás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37892" y="1191491"/>
            <a:ext cx="222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VISEGRÁD</a:t>
            </a:r>
            <a:endParaRPr lang="hu-HU" sz="36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72655" y="2253673"/>
            <a:ext cx="3934690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 smtClean="0"/>
              <a:t>Fellegvár látogatása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 smtClean="0"/>
              <a:t>Bobozás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 smtClean="0"/>
              <a:t>Történelmi játszópark</a:t>
            </a:r>
            <a:endParaRPr lang="hu-HU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6128"/>
          <a:stretch/>
        </p:blipFill>
        <p:spPr>
          <a:xfrm rot="5400000">
            <a:off x="6632287" y="1298286"/>
            <a:ext cx="59759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99" y="1628775"/>
            <a:ext cx="6972301" cy="522922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42108" y="646545"/>
            <a:ext cx="439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/>
              <a:t>A nagymama esete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8321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3" y="0"/>
            <a:ext cx="514502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88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323</Words>
  <Application>Microsoft Office PowerPoint</Application>
  <PresentationFormat>Szélesvásznú</PresentationFormat>
  <Paragraphs>63</Paragraphs>
  <Slides>22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Batang</vt:lpstr>
      <vt:lpstr>Arial</vt:lpstr>
      <vt:lpstr>Calibri</vt:lpstr>
      <vt:lpstr>Calibri Light</vt:lpstr>
      <vt:lpstr>Office-téma</vt:lpstr>
      <vt:lpstr>„A színéből is valamit”</vt:lpstr>
      <vt:lpstr>ÉLEK Egyesület</vt:lpstr>
      <vt:lpstr> Programsorozat – Első állomás</vt:lpstr>
      <vt:lpstr>PowerPoint bemutató</vt:lpstr>
      <vt:lpstr>PowerPoint bemutató</vt:lpstr>
      <vt:lpstr>PowerPoint bemutató</vt:lpstr>
      <vt:lpstr>Programsorozat – Második állomás</vt:lpstr>
      <vt:lpstr>PowerPoint bemutató</vt:lpstr>
      <vt:lpstr>PowerPoint bemutató</vt:lpstr>
      <vt:lpstr>PowerPoint bemutató</vt:lpstr>
      <vt:lpstr>PowerPoint bemutató</vt:lpstr>
      <vt:lpstr>Programsorozat – Harmadik állomás</vt:lpstr>
      <vt:lpstr>PowerPoint bemutató</vt:lpstr>
      <vt:lpstr>PowerPoint bemutató</vt:lpstr>
      <vt:lpstr>PowerPoint bemutató</vt:lpstr>
      <vt:lpstr>PowerPoint bemutató</vt:lpstr>
      <vt:lpstr>Programsorozat – Negyedik állomás</vt:lpstr>
      <vt:lpstr>Programsorozat – Ötödik állomás</vt:lpstr>
      <vt:lpstr>PowerPoint bemutató</vt:lpstr>
      <vt:lpstr>PowerPoint bemutató</vt:lpstr>
      <vt:lpstr>A pályázat eredményei</vt:lpstr>
      <vt:lpstr>Köszönöm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 színéből is valamit”</dc:title>
  <dc:creator>Seben Viktória</dc:creator>
  <cp:lastModifiedBy>Vígh</cp:lastModifiedBy>
  <cp:revision>22</cp:revision>
  <dcterms:created xsi:type="dcterms:W3CDTF">2018-04-23T16:35:45Z</dcterms:created>
  <dcterms:modified xsi:type="dcterms:W3CDTF">2018-04-26T18:43:30Z</dcterms:modified>
</cp:coreProperties>
</file>