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7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8" r:id="rId28"/>
    <p:sldId id="286" r:id="rId29"/>
    <p:sldId id="287" r:id="rId30"/>
    <p:sldId id="278" r:id="rId3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A6F3D-3B00-430A-9973-10D3046C0F1E}" type="datetimeFigureOut">
              <a:rPr lang="hu-HU" smtClean="0"/>
              <a:t>2013.05.01.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41E29-6A82-4E50-AAC9-074D51337F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859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41E29-6A82-4E50-AAC9-074D51337F2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080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Lekerekített téglalap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0" name="Alcím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B2E8E-2C54-4CE4-AAFB-02F8253ECAD4}" type="datetimeFigureOut">
              <a:rPr lang="hu-HU" smtClean="0"/>
              <a:t>2013.05.01.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146E32-DBEE-4B89-8823-7408FAEDC9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B2E8E-2C54-4CE4-AAFB-02F8253ECAD4}" type="datetimeFigureOut">
              <a:rPr lang="hu-HU" smtClean="0"/>
              <a:t>2013.05.01.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146E32-DBEE-4B89-8823-7408FAEDC9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B2E8E-2C54-4CE4-AAFB-02F8253ECAD4}" type="datetimeFigureOut">
              <a:rPr lang="hu-HU" smtClean="0"/>
              <a:t>2013.05.01.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146E32-DBEE-4B89-8823-7408FAEDC9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B2E8E-2C54-4CE4-AAFB-02F8253ECAD4}" type="datetimeFigureOut">
              <a:rPr lang="hu-HU" smtClean="0"/>
              <a:t>2013.05.01.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146E32-DBEE-4B89-8823-7408FAEDC9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kerekített téglalap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Lekerekített téglalap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B2E8E-2C54-4CE4-AAFB-02F8253ECAD4}" type="datetimeFigureOut">
              <a:rPr lang="hu-HU" smtClean="0"/>
              <a:t>2013.05.01.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146E32-DBEE-4B89-8823-7408FAEDC9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B2E8E-2C54-4CE4-AAFB-02F8253ECAD4}" type="datetimeFigureOut">
              <a:rPr lang="hu-HU" smtClean="0"/>
              <a:t>2013.05.01.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146E32-DBEE-4B89-8823-7408FAEDC9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B2E8E-2C54-4CE4-AAFB-02F8253ECAD4}" type="datetimeFigureOut">
              <a:rPr lang="hu-HU" smtClean="0"/>
              <a:t>2013.05.01.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146E32-DBEE-4B89-8823-7408FAEDC9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B2E8E-2C54-4CE4-AAFB-02F8253ECAD4}" type="datetimeFigureOut">
              <a:rPr lang="hu-HU" smtClean="0"/>
              <a:t>2013.05.01.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146E32-DBEE-4B89-8823-7408FAEDC9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B2E8E-2C54-4CE4-AAFB-02F8253ECAD4}" type="datetimeFigureOut">
              <a:rPr lang="hu-HU" smtClean="0"/>
              <a:t>2013.05.01.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146E32-DBEE-4B89-8823-7408FAEDC9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B2E8E-2C54-4CE4-AAFB-02F8253ECAD4}" type="datetimeFigureOut">
              <a:rPr lang="hu-HU" smtClean="0"/>
              <a:t>2013.05.01.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146E32-DBEE-4B89-8823-7408FAEDC9E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Egy sarkán kerekített téglalap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B2E8E-2C54-4CE4-AAFB-02F8253ECAD4}" type="datetimeFigureOut">
              <a:rPr lang="hu-HU" smtClean="0"/>
              <a:t>2013.05.01.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146E32-DBEE-4B89-8823-7408FAEDC9EE}" type="slidenum">
              <a:rPr lang="hu-HU" smtClean="0"/>
              <a:t>‹#›</a:t>
            </a:fld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Lekerekített téglalap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3CB2E8E-2C54-4CE4-AAFB-02F8253ECAD4}" type="datetimeFigureOut">
              <a:rPr lang="hu-HU" smtClean="0"/>
              <a:t>2013.05.01.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1146E32-DBEE-4B89-8823-7408FAEDC9EE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/>
              <a:t>Gulaschevangelisation</a:t>
            </a:r>
            <a:r>
              <a:rPr lang="hu-HU"/>
              <a:t>!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5436096" cy="212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17032"/>
            <a:ext cx="6660232" cy="201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39461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Paprika?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0728"/>
            <a:ext cx="5583766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46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-HU" dirty="0" err="1" smtClean="0"/>
              <a:t>Freiwillige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05">
            <a:off x="3923928" y="1772816"/>
            <a:ext cx="45720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691">
            <a:off x="469729" y="467197"/>
            <a:ext cx="3364118" cy="5042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0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 smtClean="0"/>
              <a:t>Liebevoll</a:t>
            </a:r>
            <a:r>
              <a:rPr lang="hu-HU" dirty="0" err="1" smtClean="0"/>
              <a:t>e</a:t>
            </a:r>
            <a:r>
              <a:rPr lang="hu-HU" dirty="0" smtClean="0"/>
              <a:t> </a:t>
            </a:r>
            <a:r>
              <a:rPr lang="hu-HU" dirty="0" err="1" smtClean="0"/>
              <a:t>Arbeit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84" y="404664"/>
            <a:ext cx="3601268" cy="2396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5844">
            <a:off x="5287225" y="870387"/>
            <a:ext cx="2912343" cy="4365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7198">
            <a:off x="827439" y="2645195"/>
            <a:ext cx="3524362" cy="2351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487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Schwarz </a:t>
            </a:r>
            <a:r>
              <a:rPr lang="hu-HU" dirty="0" err="1" smtClean="0"/>
              <a:t>weiss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4022989" cy="3017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922">
            <a:off x="4505391" y="2382182"/>
            <a:ext cx="3244161" cy="2433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52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Winter und Sommer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215010" cy="3161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8034">
            <a:off x="3864413" y="1375098"/>
            <a:ext cx="4928096" cy="3287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8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6276833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723">
            <a:off x="4288906" y="682758"/>
            <a:ext cx="3641075" cy="27308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79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-HU" dirty="0" err="1" smtClean="0"/>
              <a:t>Hitziger</a:t>
            </a:r>
            <a:r>
              <a:rPr lang="hu-HU" dirty="0" smtClean="0"/>
              <a:t> </a:t>
            </a:r>
            <a:r>
              <a:rPr lang="hu-HU" dirty="0" err="1" smtClean="0"/>
              <a:t>Hut</a:t>
            </a:r>
            <a:r>
              <a:rPr lang="hu-HU" dirty="0" smtClean="0"/>
              <a:t>!!!!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243">
            <a:off x="539552" y="548680"/>
            <a:ext cx="4599053" cy="3449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807">
            <a:off x="5023440" y="2162155"/>
            <a:ext cx="332386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961">
            <a:off x="835783" y="3192343"/>
            <a:ext cx="3798168" cy="2848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561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-HU" dirty="0" err="1" smtClean="0"/>
              <a:t>Verschiedenes</a:t>
            </a:r>
            <a:r>
              <a:rPr lang="hu-HU" dirty="0" smtClean="0"/>
              <a:t>…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2390808" cy="1793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3" y="476672"/>
            <a:ext cx="4283968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89477"/>
            <a:ext cx="2448272" cy="3264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755">
            <a:off x="3280684" y="2636211"/>
            <a:ext cx="2005955" cy="2674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7003">
            <a:off x="5796135" y="2916878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802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-HU" dirty="0" err="1" smtClean="0"/>
              <a:t>Zahl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735176" cy="551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20688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133">
            <a:off x="4149173" y="2850127"/>
            <a:ext cx="332386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874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5013176"/>
            <a:ext cx="8183880" cy="1051560"/>
          </a:xfrm>
        </p:spPr>
        <p:txBody>
          <a:bodyPr/>
          <a:lstStyle/>
          <a:p>
            <a:pPr algn="r"/>
            <a:r>
              <a:rPr lang="hu-HU" dirty="0" err="1" smtClean="0"/>
              <a:t>Asche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92696"/>
            <a:ext cx="5583766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60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Wachstum</a:t>
            </a:r>
            <a:r>
              <a:rPr lang="hu-HU" dirty="0" smtClean="0"/>
              <a:t> der </a:t>
            </a:r>
            <a:r>
              <a:rPr lang="hu-HU" dirty="0" err="1" smtClean="0"/>
              <a:t>ausgegebenen</a:t>
            </a:r>
            <a:r>
              <a:rPr lang="hu-HU" dirty="0" smtClean="0"/>
              <a:t> </a:t>
            </a:r>
            <a:r>
              <a:rPr lang="hu-HU" dirty="0" err="1" smtClean="0"/>
              <a:t>Essensmenge</a:t>
            </a:r>
            <a:r>
              <a:rPr lang="hu-HU" dirty="0" smtClean="0"/>
              <a:t> 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211219"/>
              </p:ext>
            </p:extLst>
          </p:nvPr>
        </p:nvGraphicFramePr>
        <p:xfrm>
          <a:off x="395536" y="2132856"/>
          <a:ext cx="8317234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936104"/>
                <a:gridCol w="855647"/>
                <a:gridCol w="909285"/>
                <a:gridCol w="1007686"/>
                <a:gridCol w="936104"/>
                <a:gridCol w="936104"/>
                <a:gridCol w="864096"/>
                <a:gridCol w="936104"/>
              </a:tblGrid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2007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2008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2009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2010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2011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2012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2013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Össz</a:t>
                      </a:r>
                      <a:r>
                        <a:rPr lang="hu-HU" dirty="0" smtClean="0"/>
                        <a:t>: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sz="1400" dirty="0" err="1" smtClean="0"/>
                        <a:t>Aktions-haeufig-keit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63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 err="1" smtClean="0"/>
                        <a:t>Anzahl</a:t>
                      </a:r>
                      <a:r>
                        <a:rPr lang="hu-HU" sz="1600" dirty="0" smtClean="0"/>
                        <a:t> </a:t>
                      </a:r>
                      <a:br>
                        <a:rPr lang="hu-HU" sz="1600" dirty="0" smtClean="0"/>
                      </a:br>
                      <a:r>
                        <a:rPr lang="hu-HU" sz="1600" dirty="0" err="1" smtClean="0"/>
                        <a:t>Portion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13600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13600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13600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4000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50000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Liter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6800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6800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6800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1600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24800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2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Regen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693">
            <a:off x="781075" y="673196"/>
            <a:ext cx="4215010" cy="3161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64704"/>
            <a:ext cx="332386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246287"/>
            <a:ext cx="4283968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1947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Spende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4407031" cy="3305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6607">
            <a:off x="4622164" y="2708397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72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Krise</a:t>
            </a:r>
            <a:r>
              <a:rPr lang="hu-HU" dirty="0" err="1" smtClean="0"/>
              <a:t>nz</a:t>
            </a:r>
            <a:r>
              <a:rPr lang="hu-HU" dirty="0" err="1" smtClean="0"/>
              <a:t>entrum</a:t>
            </a:r>
            <a:r>
              <a:rPr lang="hu-HU" dirty="0" smtClean="0"/>
              <a:t> </a:t>
            </a:r>
            <a:r>
              <a:rPr lang="hu-HU" dirty="0" smtClean="0"/>
              <a:t>(-26 C</a:t>
            </a:r>
            <a:r>
              <a:rPr lang="hu-HU" baseline="30000" dirty="0" smtClean="0"/>
              <a:t>0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42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-HU" dirty="0" smtClean="0"/>
              <a:t>„</a:t>
            </a:r>
            <a:r>
              <a:rPr lang="hu-HU" dirty="0" err="1" smtClean="0"/>
              <a:t>Krisen</a:t>
            </a:r>
            <a:r>
              <a:rPr lang="hu-HU" dirty="0" smtClean="0"/>
              <a:t> Hotel”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3542936" cy="2657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4"/>
            <a:ext cx="4187957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70905"/>
            <a:ext cx="332386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21" y="3212976"/>
            <a:ext cx="2747797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03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err="1" smtClean="0"/>
              <a:t>Behinderten</a:t>
            </a:r>
            <a:r>
              <a:rPr lang="hu-HU" dirty="0" smtClean="0"/>
              <a:t> Club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4664"/>
            <a:ext cx="4215010" cy="3161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52936"/>
            <a:ext cx="3227851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708920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46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Ofen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2555527" cy="3407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4033">
            <a:off x="3241608" y="548680"/>
            <a:ext cx="1977684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70881"/>
            <a:ext cx="332386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12776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08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51">
            <a:off x="654424" y="417425"/>
            <a:ext cx="3142771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0688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29000"/>
            <a:ext cx="3672408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198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La vita é </a:t>
            </a:r>
            <a:r>
              <a:rPr lang="hu-HU" dirty="0" err="1" smtClean="0"/>
              <a:t>bella</a:t>
            </a:r>
            <a:r>
              <a:rPr lang="hu-HU" dirty="0" smtClean="0"/>
              <a:t>!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348880"/>
            <a:ext cx="2192800" cy="164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2939819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43654"/>
            <a:ext cx="2808312" cy="2106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127" y="908720"/>
            <a:ext cx="2748305" cy="2061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40968"/>
            <a:ext cx="2939819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8759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 smtClean="0"/>
              <a:t>Party</a:t>
            </a:r>
            <a:r>
              <a:rPr lang="hu-HU" dirty="0" smtClean="0"/>
              <a:t> Time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3" y="764704"/>
            <a:ext cx="2006765" cy="1505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20688"/>
            <a:ext cx="2459765" cy="1844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48680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02732"/>
            <a:ext cx="2670043" cy="2002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27" y="2852936"/>
            <a:ext cx="1923678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68960"/>
            <a:ext cx="2280253" cy="1710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07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Körös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2102776" cy="1577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18" y="908720"/>
            <a:ext cx="2075723" cy="1556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32" y="1858516"/>
            <a:ext cx="2747797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284984"/>
            <a:ext cx="172819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77072"/>
            <a:ext cx="2363755" cy="1772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58" y="2636912"/>
            <a:ext cx="1923678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419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err="1" smtClean="0"/>
              <a:t>Anfang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688"/>
            <a:ext cx="5583766" cy="4187825"/>
          </a:xfrm>
        </p:spPr>
      </p:pic>
    </p:spTree>
    <p:extLst>
      <p:ext uri="{BB962C8B-B14F-4D97-AF65-F5344CB8AC3E}">
        <p14:creationId xmlns:p14="http://schemas.microsoft.com/office/powerpoint/2010/main" val="130740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err="1" smtClean="0"/>
              <a:t>Danke</a:t>
            </a:r>
            <a:r>
              <a:rPr lang="hu-HU" dirty="0" smtClean="0"/>
              <a:t> </a:t>
            </a:r>
            <a:r>
              <a:rPr lang="hu-HU" dirty="0" err="1" smtClean="0"/>
              <a:t>Schön</a:t>
            </a:r>
            <a:r>
              <a:rPr lang="hu-HU" dirty="0" smtClean="0"/>
              <a:t>!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3404">
            <a:off x="145902" y="1795206"/>
            <a:ext cx="5436096" cy="2124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77" y="1844824"/>
            <a:ext cx="393192" cy="457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013">
            <a:off x="4828592" y="220619"/>
            <a:ext cx="4389437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313214"/>
      </p:ext>
    </p:extLst>
  </p:cSld>
  <p:clrMapOvr>
    <a:masterClrMapping/>
  </p:clrMapOvr>
  <p:transition spd="slow" advTm="10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			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 smtClean="0"/>
              <a:t>Unentgeltliche</a:t>
            </a:r>
            <a:r>
              <a:rPr lang="hu-HU" dirty="0" smtClean="0"/>
              <a:t> </a:t>
            </a:r>
            <a:r>
              <a:rPr lang="hu-HU" dirty="0" err="1" smtClean="0"/>
              <a:t>Speisung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5832648" cy="4374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07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5129808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err="1" smtClean="0"/>
              <a:t>Verwendung</a:t>
            </a:r>
            <a:r>
              <a:rPr lang="hu-HU" dirty="0" smtClean="0"/>
              <a:t> von </a:t>
            </a:r>
            <a:r>
              <a:rPr lang="hu-HU" dirty="0" err="1" smtClean="0"/>
              <a:t>frischem</a:t>
            </a:r>
            <a:r>
              <a:rPr lang="hu-HU" dirty="0" smtClean="0"/>
              <a:t> </a:t>
            </a:r>
            <a:r>
              <a:rPr lang="hu-HU" dirty="0" err="1" smtClean="0"/>
              <a:t>Gemuese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00808"/>
            <a:ext cx="440156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2075723" cy="1556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760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err="1" smtClean="0"/>
              <a:t>Feuer</a:t>
            </a:r>
            <a:r>
              <a:rPr lang="hu-HU" dirty="0" smtClean="0"/>
              <a:t> </a:t>
            </a:r>
            <a:r>
              <a:rPr lang="hu-HU" dirty="0" err="1" smtClean="0"/>
              <a:t>f</a:t>
            </a:r>
            <a:r>
              <a:rPr lang="hu-HU" dirty="0" err="1" smtClean="0"/>
              <a:t>angen</a:t>
            </a:r>
            <a:r>
              <a:rPr lang="hu-HU" dirty="0" smtClean="0"/>
              <a:t>…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4576">
            <a:off x="497518" y="-19013"/>
            <a:ext cx="5583766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43">
            <a:off x="4427984" y="1196752"/>
            <a:ext cx="4067944" cy="3050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73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 smtClean="0"/>
              <a:t>Fleisch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5583766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516">
            <a:off x="5032502" y="1103106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36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 smtClean="0"/>
              <a:t>Aromatisch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4737">
            <a:off x="360894" y="1151661"/>
            <a:ext cx="4527912" cy="3395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3037">
            <a:off x="4605505" y="1249564"/>
            <a:ext cx="4860032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5674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err="1" smtClean="0"/>
              <a:t>Gulasch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5583766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704">
            <a:off x="3870370" y="957838"/>
            <a:ext cx="5049712" cy="37872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90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us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u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ktu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1482</TotalTime>
  <Words>96</Words>
  <Application>Microsoft Office PowerPoint</Application>
  <PresentationFormat>Diavetítés a képernyőre (4:3 oldalarány)</PresentationFormat>
  <Paragraphs>64</Paragraphs>
  <Slides>30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1" baseType="lpstr">
      <vt:lpstr>Aspektus</vt:lpstr>
      <vt:lpstr>Gulaschevangelisation!</vt:lpstr>
      <vt:lpstr>Wachstum der ausgegebenen Essensmenge </vt:lpstr>
      <vt:lpstr>Anfang</vt:lpstr>
      <vt:lpstr>    Unentgeltliche Speisung</vt:lpstr>
      <vt:lpstr>Verwendung von frischem Gemuese</vt:lpstr>
      <vt:lpstr>Feuer fangen…</vt:lpstr>
      <vt:lpstr>Fleisch</vt:lpstr>
      <vt:lpstr>Aromatisch</vt:lpstr>
      <vt:lpstr>Gulasch</vt:lpstr>
      <vt:lpstr>Paprika?</vt:lpstr>
      <vt:lpstr>Freiwillige</vt:lpstr>
      <vt:lpstr>Liebevolle Arbeit</vt:lpstr>
      <vt:lpstr>Schwarz weiss</vt:lpstr>
      <vt:lpstr>Winter und Sommer</vt:lpstr>
      <vt:lpstr>PowerPoint bemutató</vt:lpstr>
      <vt:lpstr>Hitziger Hut!!!!</vt:lpstr>
      <vt:lpstr>Verschiedenes…</vt:lpstr>
      <vt:lpstr>Zahl</vt:lpstr>
      <vt:lpstr>Asche</vt:lpstr>
      <vt:lpstr>Regen</vt:lpstr>
      <vt:lpstr>Spende</vt:lpstr>
      <vt:lpstr>Krisenzentrum (-26 C0)</vt:lpstr>
      <vt:lpstr>„Krisen Hotel”</vt:lpstr>
      <vt:lpstr>Behinderten Club</vt:lpstr>
      <vt:lpstr>Ofen</vt:lpstr>
      <vt:lpstr>PowerPoint bemutató</vt:lpstr>
      <vt:lpstr>La vita é bella!</vt:lpstr>
      <vt:lpstr>Party Time</vt:lpstr>
      <vt:lpstr>Körös</vt:lpstr>
      <vt:lpstr>Danke Schön!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Gondozo1</dc:creator>
  <cp:lastModifiedBy>Lázár Zsolt</cp:lastModifiedBy>
  <cp:revision>39</cp:revision>
  <dcterms:created xsi:type="dcterms:W3CDTF">2013-04-04T11:40:14Z</dcterms:created>
  <dcterms:modified xsi:type="dcterms:W3CDTF">2013-05-02T10:13:55Z</dcterms:modified>
</cp:coreProperties>
</file>