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63" r:id="rId4"/>
    <p:sldId id="267" r:id="rId5"/>
    <p:sldId id="269" r:id="rId6"/>
    <p:sldId id="259" r:id="rId7"/>
    <p:sldId id="260" r:id="rId8"/>
    <p:sldId id="268" r:id="rId9"/>
    <p:sldId id="261" r:id="rId10"/>
    <p:sldId id="262" r:id="rId11"/>
    <p:sldId id="264" r:id="rId12"/>
    <p:sldId id="265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01"/>
    <a:srgbClr val="029002"/>
    <a:srgbClr val="02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B3BC5-DA90-478E-BAA3-5EF252133992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C149-68C3-41C5-B92B-3A76C59B4D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81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C149-68C3-41C5-B92B-3A76C59B4DE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05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2014.11.20.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formatus.hu/mutat/997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thanodrom.hu/index.php?option=com_content&amp;view=article&amp;id=510:dandos-gyula-a-martir-diakvezer&amp;catid=62:tarsadalomciganysag&amp;Itemid=86" TargetMode="External"/><Relationship Id="rId7" Type="http://schemas.openxmlformats.org/officeDocument/2006/relationships/hyperlink" Target="http://www.evangelikus.hu/cikk/meg%C3%BAjulany%C3%ADregyh%C3%A1zi-%C3%B6reg-alma-mat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aiut.hu/riport/1409-Az_arva_ciganyforradalmar%202014" TargetMode="External"/><Relationship Id="rId5" Type="http://schemas.openxmlformats.org/officeDocument/2006/relationships/hyperlink" Target="http://www.szon.hu/nyiregyhaza/szon-hetfo-reggelre-uzenet-a-multbol-az-unokanak/2107253" TargetMode="External"/><Relationship Id="rId4" Type="http://schemas.openxmlformats.org/officeDocument/2006/relationships/hyperlink" Target="http://www.szon.hu/nyiregyhaza/meg-holtaban-sem-hagytak-nyugodni/210717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305800" cy="1143000"/>
          </a:xfrm>
        </p:spPr>
        <p:txBody>
          <a:bodyPr/>
          <a:lstStyle/>
          <a:p>
            <a:r>
              <a:rPr lang="hu-HU" sz="4400" b="1" dirty="0" smtClean="0">
                <a:solidFill>
                  <a:srgbClr val="029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Nyíregyházi Evangélikus Kossuth Lajos Gimnázium </a:t>
            </a:r>
          </a:p>
          <a:p>
            <a:endParaRPr lang="hu-HU" sz="4400" b="1" dirty="0" smtClean="0">
              <a:solidFill>
                <a:srgbClr val="029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4400" b="1" dirty="0" smtClean="0">
                <a:solidFill>
                  <a:srgbClr val="029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TUDÁS</a:t>
            </a:r>
            <a:r>
              <a:rPr lang="hu-HU" sz="4400" b="1" dirty="0" smtClean="0">
                <a:solidFill>
                  <a:srgbClr val="029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HIT, SZERETET </a:t>
            </a:r>
            <a:endParaRPr lang="hu-HU" sz="4400" b="1" dirty="0">
              <a:solidFill>
                <a:srgbClr val="029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1981200"/>
          </a:xfrm>
        </p:spPr>
        <p:txBody>
          <a:bodyPr/>
          <a:lstStyle/>
          <a:p>
            <a:r>
              <a:rPr lang="hu-H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forradalmi iskola </a:t>
            </a:r>
            <a:endParaRPr lang="hu-HU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104456" cy="511256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1919-ben román csapatok kifosztották az iskolát, letartóztatták az iskola igazgatóját Dr.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Vietórisz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Józsefet és hetekig fogságban                          tartották    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Erzsike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néni, 1943-2000 között pedellus, a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kossuthosok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édesanyja 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emberiesség forradalma </a:t>
            </a:r>
            <a:endParaRPr lang="hu-H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://zaol.hu/static/img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aol.hu/static/img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zaol.hu/static/img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3934"/>
            <a:ext cx="3118686" cy="3384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91183" y="4728309"/>
            <a:ext cx="4464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1944-ben a gimnázium tanárai bementek a zsidó gettóba, hogy a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kossuthos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diákokat leérettségiztessék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62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Környezettudatos életmódra ösztönző komplex program megvalósítása </a:t>
            </a:r>
          </a:p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 öblítés esővízzel (szürkevíz) </a:t>
            </a:r>
          </a:p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épület;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lámpatestek</a:t>
            </a:r>
          </a:p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épület; napelemek</a:t>
            </a:r>
          </a:p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Hulladékgyűjtő szigetek </a:t>
            </a:r>
          </a:p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Kerékpárok rászoruló diákoknak </a:t>
            </a:r>
          </a:p>
          <a:p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kerékpártároló </a:t>
            </a:r>
          </a:p>
          <a:p>
            <a:endParaRPr lang="hu-H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környezettudatosság forradalma</a:t>
            </a:r>
            <a:endParaRPr lang="hu-H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eklg.hu/wp-content/gallery/szelektivkepek/2_vilagitas_energia/_mypic_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32836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megújulás forradalma 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3340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Tetőszerkezet cseréje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Homlokzat szigetelése és festése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Fűtéskorszerűsítés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Geotermikus fűtés – és hűtésrendszer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Újabb napelemek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Világítás korszerűsítése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Iskolamúzeum megnyitása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592514" cy="259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TM\Desktop\felújítá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3607397" cy="2735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éve hunyt el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Czelder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Márton.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http://reformatus.hu/mutat/9972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2014. november 3. </a:t>
            </a:r>
          </a:p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emlékezete </a:t>
            </a:r>
            <a:r>
              <a:rPr lang="hu-H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nyíregyházi Jósa András Múzeum évkönyve. XLIII. évf. Nyíregyháza, 2001.</a:t>
            </a:r>
          </a:p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Kossuth Lajos Gimnázium 150 éves jubileumi emlékkönyve 1806-1956. </a:t>
            </a:r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Horváth János Nyíregyháza, 1956. </a:t>
            </a:r>
          </a:p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Nyíregyházi Evangélikus Kossuth Lajos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gimnázium 200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éves jubileumi emlékkönyve 1806-2006. </a:t>
            </a:r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Tar Jánosné Nyíregyháza, 2006. </a:t>
            </a:r>
          </a:p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Nyíregyházi Kossuth Lajos Gimnázium jubileumi emlékkönyve 1992-2012 szerk.: Tar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Jánosné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2012. </a:t>
            </a:r>
          </a:p>
          <a:p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15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Felhasznált irodalom </a:t>
            </a:r>
            <a:endParaRPr lang="hu-HU" b="1" dirty="0">
              <a:solidFill>
                <a:srgbClr val="015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116632"/>
            <a:ext cx="8229600" cy="674136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Bán István: Arctalan szolgálók </a:t>
            </a:r>
            <a:r>
              <a:rPr lang="hu-HU" b="1" dirty="0" err="1">
                <a:solidFill>
                  <a:srgbClr val="C00000"/>
                </a:solidFill>
              </a:rPr>
              <a:t>in</a:t>
            </a:r>
            <a:r>
              <a:rPr lang="hu-HU" b="1" dirty="0">
                <a:solidFill>
                  <a:srgbClr val="C00000"/>
                </a:solidFill>
              </a:rPr>
              <a:t>: Szabolcs-Szatmár-Beregi Szemle 2007. </a:t>
            </a:r>
          </a:p>
          <a:p>
            <a:r>
              <a:rPr lang="hu-HU" b="1" dirty="0">
                <a:solidFill>
                  <a:srgbClr val="C00000"/>
                </a:solidFill>
              </a:rPr>
              <a:t>Fazekas Árpád: </a:t>
            </a:r>
            <a:r>
              <a:rPr lang="hu-HU" b="1" dirty="0" err="1">
                <a:solidFill>
                  <a:srgbClr val="C00000"/>
                </a:solidFill>
              </a:rPr>
              <a:t>Dandos</a:t>
            </a:r>
            <a:r>
              <a:rPr lang="hu-HU" b="1" dirty="0">
                <a:solidFill>
                  <a:srgbClr val="C00000"/>
                </a:solidFill>
              </a:rPr>
              <a:t> Gyula, a mártír diákvezér </a:t>
            </a:r>
            <a:r>
              <a:rPr lang="hu-HU" b="1" dirty="0">
                <a:solidFill>
                  <a:srgbClr val="C00000"/>
                </a:solidFill>
                <a:hlinkClick r:id="rId3"/>
              </a:rPr>
              <a:t>http://www.kethanodrom.hu/index.php?option=com_content&amp;view=article&amp;id=510:dandos-gyula-a-martir-diakvezer&amp;catid=62:tarsadalomciganysag&amp;Itemid=86</a:t>
            </a:r>
            <a:r>
              <a:rPr lang="hu-HU" b="1" dirty="0">
                <a:solidFill>
                  <a:srgbClr val="C00000"/>
                </a:solidFill>
              </a:rPr>
              <a:t> 2014. október 15.</a:t>
            </a:r>
          </a:p>
          <a:p>
            <a:r>
              <a:rPr lang="hu-HU" b="1" dirty="0">
                <a:solidFill>
                  <a:srgbClr val="C00000"/>
                </a:solidFill>
              </a:rPr>
              <a:t>Pataki Gabriella: Még holtában sem hagyták nyugodni. </a:t>
            </a:r>
            <a:r>
              <a:rPr lang="hu-HU" b="1" dirty="0">
                <a:solidFill>
                  <a:srgbClr val="C00000"/>
                </a:solidFill>
                <a:hlinkClick r:id="rId4"/>
              </a:rPr>
              <a:t>http://www.szon.hu/nyiregyhaza/meg-holtaban-sem-hagytak-nyugodni/2107174</a:t>
            </a:r>
            <a:r>
              <a:rPr lang="hu-HU" b="1" dirty="0">
                <a:solidFill>
                  <a:srgbClr val="C00000"/>
                </a:solidFill>
              </a:rPr>
              <a:t>  2014. október 15.  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Pataiki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Gabriella: </a:t>
            </a:r>
            <a:r>
              <a:rPr lang="hu-HU" b="1" dirty="0">
                <a:solidFill>
                  <a:srgbClr val="C00000"/>
                </a:solidFill>
              </a:rPr>
              <a:t>Üzenet a múltból az unokának. </a:t>
            </a:r>
            <a:r>
              <a:rPr lang="hu-HU" b="1" dirty="0">
                <a:solidFill>
                  <a:srgbClr val="C00000"/>
                </a:solidFill>
                <a:hlinkClick r:id="rId5"/>
              </a:rPr>
              <a:t>http://</a:t>
            </a:r>
            <a:r>
              <a:rPr lang="hu-HU" b="1" dirty="0" smtClean="0">
                <a:solidFill>
                  <a:srgbClr val="C00000"/>
                </a:solidFill>
                <a:hlinkClick r:id="rId5"/>
              </a:rPr>
              <a:t>www.szon.hu/nyiregyhaza/szon-hetfo-reggelre-uzenet-a-multbol-az-unokanak/2107253</a:t>
            </a:r>
            <a:r>
              <a:rPr lang="hu-HU" b="1" dirty="0" smtClean="0">
                <a:solidFill>
                  <a:srgbClr val="C00000"/>
                </a:solidFill>
              </a:rPr>
              <a:t>  2014. október 16. </a:t>
            </a:r>
            <a:endParaRPr lang="hu-HU" b="1" dirty="0">
              <a:solidFill>
                <a:srgbClr val="C00000"/>
              </a:solidFill>
            </a:endParaRPr>
          </a:p>
          <a:p>
            <a:r>
              <a:rPr lang="hu-HU" b="1" dirty="0">
                <a:solidFill>
                  <a:srgbClr val="C00000"/>
                </a:solidFill>
              </a:rPr>
              <a:t>Pálóczi Antal: Az árva cigányforradalmár </a:t>
            </a:r>
            <a:r>
              <a:rPr lang="hu-HU" b="1" dirty="0">
                <a:solidFill>
                  <a:srgbClr val="C00000"/>
                </a:solidFill>
                <a:hlinkClick r:id="rId6"/>
              </a:rPr>
              <a:t>http://www.europaiut.hu/riport/1409-Az_arva_ciganyforradalmar 2014</a:t>
            </a:r>
            <a:r>
              <a:rPr lang="hu-HU" b="1" dirty="0">
                <a:solidFill>
                  <a:srgbClr val="C00000"/>
                </a:solidFill>
              </a:rPr>
              <a:t>. október 15. </a:t>
            </a:r>
          </a:p>
          <a:p>
            <a:r>
              <a:rPr lang="hu-HU" b="1" dirty="0">
                <a:solidFill>
                  <a:srgbClr val="C00000"/>
                </a:solidFill>
              </a:rPr>
              <a:t>Takács Péter: Szilágyi László: ember volt </a:t>
            </a:r>
            <a:r>
              <a:rPr lang="hu-HU" b="1" dirty="0" err="1">
                <a:solidFill>
                  <a:srgbClr val="C00000"/>
                </a:solidFill>
              </a:rPr>
              <a:t>In</a:t>
            </a:r>
            <a:r>
              <a:rPr lang="hu-HU" b="1" dirty="0">
                <a:solidFill>
                  <a:srgbClr val="C00000"/>
                </a:solidFill>
              </a:rPr>
              <a:t>: Határszél</a:t>
            </a:r>
            <a:r>
              <a:rPr lang="hu-HU" b="1" dirty="0"/>
              <a:t>, </a:t>
            </a:r>
            <a:r>
              <a:rPr lang="hu-HU" b="1" dirty="0">
                <a:solidFill>
                  <a:srgbClr val="C00000"/>
                </a:solidFill>
              </a:rPr>
              <a:t>1. évf. 1989. 23. sz. </a:t>
            </a:r>
          </a:p>
          <a:p>
            <a:r>
              <a:rPr lang="hu-HU" b="1" dirty="0">
                <a:solidFill>
                  <a:srgbClr val="C00000"/>
                </a:solidFill>
              </a:rPr>
              <a:t>Tar Jánosné: Megújul a nyíregyházi öreg alma mater. </a:t>
            </a:r>
            <a:r>
              <a:rPr lang="hu-HU" b="1" dirty="0">
                <a:solidFill>
                  <a:srgbClr val="C00000"/>
                </a:solidFill>
                <a:hlinkClick r:id="rId7"/>
              </a:rPr>
              <a:t>http://www.evangelikus.hu/cikk/meg%C3%BAjulany%C3%ADregyh%C3%A1zi-%C3%B6reg-alma-mater</a:t>
            </a:r>
            <a:r>
              <a:rPr lang="hu-HU" b="1" dirty="0">
                <a:solidFill>
                  <a:srgbClr val="C00000"/>
                </a:solidFill>
              </a:rPr>
              <a:t>  2014. október 20. 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96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2318198"/>
            <a:ext cx="8229600" cy="452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>
                <a:solidFill>
                  <a:srgbClr val="015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 </a:t>
            </a:r>
          </a:p>
          <a:p>
            <a:pPr marL="0" indent="0">
              <a:buNone/>
            </a:pPr>
            <a:endParaRPr lang="hu-HU" sz="5400" b="1" dirty="0">
              <a:solidFill>
                <a:srgbClr val="02A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</a:t>
            </a:r>
          </a:p>
          <a:p>
            <a:pPr marL="0" indent="0">
              <a:buNone/>
            </a:pPr>
            <a:r>
              <a:rPr lang="hu-H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Bozorády</a:t>
            </a:r>
            <a:r>
              <a:rPr lang="hu-H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András</a:t>
            </a:r>
          </a:p>
          <a:p>
            <a:pPr marL="0" indent="0">
              <a:buNone/>
            </a:pPr>
            <a:r>
              <a:rPr lang="hu-H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Ágnes Flóra</a:t>
            </a:r>
          </a:p>
          <a:p>
            <a:pPr marL="0" indent="0">
              <a:buNone/>
            </a:pPr>
            <a:r>
              <a:rPr lang="hu-HU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Sipeki</a:t>
            </a:r>
            <a:r>
              <a:rPr lang="hu-H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Vencel </a:t>
            </a:r>
            <a:endParaRPr lang="hu-H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96480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Hagyományos értékek</a:t>
            </a:r>
            <a:br>
              <a:rPr lang="hu-H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oktatás </a:t>
            </a:r>
            <a:endParaRPr lang="hu-H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1806. alapítás,professzori iskola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1854. a működés betiltása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1861. algimnázium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1888. az új épület, első érettségi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1890. Kossuth emlékalapítvány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1921. Nyíregyházi ágostai hitvallású Evangélikus </a:t>
            </a:r>
            <a:r>
              <a:rPr lang="hu-H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ossuth Lajos Főgimnázium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1935. Hóman</a:t>
            </a:r>
            <a:r>
              <a:rPr lang="hu-H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törvény, egységes gimnázium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1948. államosítás, 8 osztályos képzés beszüntetése (szovjet oktatási rendszer)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1962-től fokozatosan szakközépiskolává alakították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1981. ismét gimnázium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1990. nyolcosztályos képzés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1992. ismét egyházi gimnázium </a:t>
            </a:r>
          </a:p>
          <a:p>
            <a:endParaRPr lang="hu-HU" sz="9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740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iskola története  </a:t>
            </a:r>
            <a:endParaRPr lang="hu-HU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804846" cy="1900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66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179512" y="1220755"/>
            <a:ext cx="4824536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1848-49.</a:t>
            </a:r>
            <a:r>
              <a:rPr lang="hu-H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1848. </a:t>
            </a:r>
            <a:r>
              <a:rPr lang="hu-HU" sz="9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Czelder</a:t>
            </a:r>
            <a:r>
              <a:rPr lang="hu-HU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Márton</a:t>
            </a:r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egy szabadcsapatnak </a:t>
            </a:r>
            <a:r>
              <a:rPr lang="hu-H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vezetője</a:t>
            </a:r>
            <a:endParaRPr lang="hu-HU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9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1956. </a:t>
            </a:r>
          </a:p>
          <a:p>
            <a:r>
              <a:rPr lang="hu-H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1956. október 26-án tört ki Nyíregyházán a forradalom</a:t>
            </a:r>
          </a:p>
          <a:p>
            <a:r>
              <a:rPr lang="hu-H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kossuthosok</a:t>
            </a:r>
            <a:r>
              <a:rPr lang="hu-H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röplapokat fordítottak oroszra, útjelző táblákat forgattak el, megfigyelték a szovjet hadsereg mozgását, szénnel dobálták a szovjet tankokat</a:t>
            </a:r>
          </a:p>
          <a:p>
            <a:r>
              <a:rPr lang="hu-HU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 Istvánt </a:t>
            </a:r>
            <a:r>
              <a:rPr lang="hu-H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rádióbeszéde miatt elítélték</a:t>
            </a:r>
          </a:p>
          <a:p>
            <a:r>
              <a:rPr lang="hu-H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Büntetésként fokozatosan szakközépiskolává, majd szakmunkásképzővé alakították a forradalmár gimnáziumot </a:t>
            </a:r>
          </a:p>
          <a:p>
            <a:endParaRPr lang="hu-H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ln w="12700" cmpd="thickThin"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hu-HU" sz="7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Forradalmárok</a:t>
            </a:r>
            <a:endParaRPr lang="hu-HU" sz="7200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699999" cy="288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diaszporaalapitvany.ro/thumbs/kep-28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20752"/>
            <a:ext cx="1872208" cy="2496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Szilágyi László  </a:t>
            </a:r>
          </a:p>
          <a:p>
            <a:r>
              <a:rPr lang="hu-H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forradalmi munkástanács elnöke</a:t>
            </a:r>
          </a:p>
          <a:p>
            <a:r>
              <a:rPr lang="hu-H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Megakadályozta Nyíregyházán a kommunisták elleni megtorlást, csak letartóztatásokat engedélyezett</a:t>
            </a:r>
          </a:p>
          <a:p>
            <a:r>
              <a:rPr lang="hu-H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Szervezkedés kezdeményezése és személyes szabadság megsértésének vádjával halálra ítélték </a:t>
            </a:r>
          </a:p>
          <a:p>
            <a:r>
              <a:rPr lang="hu-H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Kivégzésekor felkiabált a többi fogvatartottnak: „Hol sírjaink domborulnak…” </a:t>
            </a:r>
          </a:p>
          <a:p>
            <a:pPr marL="0" indent="0">
              <a:buNone/>
            </a:pPr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half" idx="4294967295"/>
          </p:nvPr>
        </p:nvSpPr>
        <p:spPr>
          <a:xfrm>
            <a:off x="5083175" y="115888"/>
            <a:ext cx="4060825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beszelamarvany.lapunk.hu/tarhely/beszelamarvany/kepek/szilagy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9897"/>
            <a:ext cx="1512168" cy="2022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" name="Picture 2" descr="http://www.europaiut.hu/pic/upload/Dandos%20Gyula%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3967"/>
            <a:ext cx="1872208" cy="20167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395536" y="1622654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Dandos</a:t>
            </a:r>
            <a:r>
              <a:rPr lang="hu-H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Gyula </a:t>
            </a:r>
          </a:p>
          <a:p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1956. október 26-án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kihívták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tömegből, felolvasta  a diákok követeléseit  </a:t>
            </a:r>
            <a:endParaRPr lang="hu-H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forradalom leverése után letartóztatták, megkínozták, harmadfokú égési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sérüléseket szenvedett 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osztrák határon menekülés közben lelőtték, sírhelye ismeretlen </a:t>
            </a:r>
          </a:p>
          <a:p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kommunista hatalom a szülei kérésére kiíratta a Kossuth Gimnáziumból, pedig akkor már </a:t>
            </a:r>
            <a:r>
              <a:rPr lang="hu-H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Dandos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Gyula 5 hónapja, az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édesapja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éve, édesanyja 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 15 éve halott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7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4038600" cy="3913632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Szabolcs vármegye első gimnáziuma, 1806.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alapítólevélben megfogalmazott hármas igény: 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valláshoz való hűség és jó erkölcs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 korszerű tudományok oktatása 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és a nemzeti nyelvhez való ragaszkodás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hu-H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alapítás forradalma</a:t>
            </a:r>
            <a:endParaRPr lang="hu-H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355976" y="3861048"/>
            <a:ext cx="478802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császári hatóság 1854-ben működését megtiltotta. Az oktatás „illegálisan” az általános iskola kereteiben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működött, 1861-től algimnázium </a:t>
            </a:r>
            <a:endParaRPr lang="hu-H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5" name="Picture 3" descr="K:\DSC_2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76" y="1196752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720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1889. március 15-én határozták el, hogy létrehoznak egy alapítványt, amelynek ösztöndíját  a gimnázium végzős tanulója kapja, aki a magyar történelem tanulásában a legjobban kitűnik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Levelet intéztek a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Turinban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élő Kossuth Lajosnak, miközben a háttérben az 1889-es állampolgársági törvény 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„…megtiszteltetésnek tekintsem Önök szándékát s lekötelezettnek valljam magamat a jó indulat által irántam, melyről tanúságot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teszen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Kossuth-emlékalapítvány </a:t>
            </a:r>
          </a:p>
          <a:p>
            <a:pPr marL="0" indent="0">
              <a:buNone/>
            </a:pPr>
            <a:endParaRPr lang="hu-HU" sz="18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hu-H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 – kultusz </a:t>
            </a:r>
            <a:endParaRPr lang="hu-HU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5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53471"/>
          </a:xfrm>
        </p:spPr>
        <p:txBody>
          <a:bodyPr>
            <a:normAutofit fontScale="92500" lnSpcReduction="10000"/>
          </a:bodyPr>
          <a:lstStyle/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1921-ben Nyíregyházi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ágostai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hitvallású Evangélikus Kossuth Lajos Főgimnázium név felvétele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Vietórisz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József javaslatára </a:t>
            </a:r>
          </a:p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Kossuth-évfordulók rendszeres megünneplése </a:t>
            </a:r>
          </a:p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Kossuth-szobor koszorúzása, még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akkor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is, amikor tilos volt (1944. március) </a:t>
            </a:r>
          </a:p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diákok 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Kossuth-sapkájuk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megemelésével köszöntötték a névadó szobrát </a:t>
            </a:r>
          </a:p>
          <a:p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Kossuth-emléktúra 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monoki</a:t>
            </a: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szülőházhoz </a:t>
            </a:r>
          </a:p>
          <a:p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 családi nap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Kossuth-kultusz </a:t>
            </a:r>
            <a:endParaRPr lang="hu-HU" sz="5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L:\1560469_615880221817999_5934725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97152"/>
            <a:ext cx="216024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klg.hu/wp-content/gallery/2012_13/120922_csaladi_nap/120922_csaladi_nap_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456384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6657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oktatás forradalma </a:t>
            </a:r>
            <a:endParaRPr lang="hu-HU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59936" cy="4968552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1912-ben indult meg a lányok magántanulóként való oktatása a gimnáziumban </a:t>
            </a:r>
          </a:p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1990-ben indult meg a nyolcosztályos képzés </a:t>
            </a:r>
          </a:p>
          <a:p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Hefop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Támop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Nyelvi előkészítő osztály </a:t>
            </a:r>
          </a:p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 és média-informatika orientáció 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K:\Új mappa (3)\DSC_2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88843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http://www.eklg.hu/wp-content/gallery/2012_13/121220_tiop_dia/121220_tiop_dia_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3108"/>
            <a:ext cx="3888432" cy="2594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46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735</TotalTime>
  <Words>770</Words>
  <Application>Microsoft Office PowerPoint</Application>
  <PresentationFormat>Diavetítés a képernyőre (4:3 oldalarány)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Papír</vt:lpstr>
      <vt:lpstr>A forradalmi iskola </vt:lpstr>
      <vt:lpstr>Az iskola története  </vt:lpstr>
      <vt:lpstr>Forradalmárok</vt:lpstr>
      <vt:lpstr>PowerPoint bemutató</vt:lpstr>
      <vt:lpstr>PowerPoint bemutató</vt:lpstr>
      <vt:lpstr>          Az alapítás forradalma</vt:lpstr>
      <vt:lpstr>      Kossuth – kultusz </vt:lpstr>
      <vt:lpstr>Kossuth-kultusz </vt:lpstr>
      <vt:lpstr>Az oktatás forradalma </vt:lpstr>
      <vt:lpstr>Az emberiesség forradalma </vt:lpstr>
      <vt:lpstr>A környezettudatosság forradalma</vt:lpstr>
      <vt:lpstr>A megújulás forradalma </vt:lpstr>
      <vt:lpstr>Felhasznált irodalom </vt:lpstr>
      <vt:lpstr>PowerPoint bemutató</vt:lpstr>
      <vt:lpstr>Hagyományos értékek Modern oktatás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Bozorády András</dc:creator>
  <cp:lastModifiedBy>TM</cp:lastModifiedBy>
  <cp:revision>66</cp:revision>
  <dcterms:created xsi:type="dcterms:W3CDTF">2014-11-18T11:58:49Z</dcterms:created>
  <dcterms:modified xsi:type="dcterms:W3CDTF">2014-11-20T21:29:36Z</dcterms:modified>
</cp:coreProperties>
</file>