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6" r:id="rId9"/>
    <p:sldId id="267" r:id="rId10"/>
    <p:sldId id="264" r:id="rId11"/>
    <p:sldId id="268" r:id="rId12"/>
    <p:sldId id="265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9" r:id="rId31"/>
    <p:sldId id="288" r:id="rId32"/>
    <p:sldId id="291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87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57D4-68CD-455D-98A1-23004E9666BF}" type="datetimeFigureOut">
              <a:rPr lang="hu-HU" smtClean="0"/>
              <a:pPr/>
              <a:t>2013.04.30.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F867-1B68-43E0-9EDD-D7C36C34C38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Tedd Teljessé A Mosolyt</a:t>
            </a:r>
            <a:br>
              <a:rPr lang="hu-HU" dirty="0" smtClean="0"/>
            </a:br>
            <a:r>
              <a:rPr lang="hu-HU" dirty="0" smtClean="0"/>
              <a:t>Ételosztás </a:t>
            </a:r>
            <a:r>
              <a:rPr lang="hu-HU" dirty="0" smtClean="0"/>
              <a:t>Celldömölkön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smtClean="0"/>
              <a:t>és </a:t>
            </a:r>
            <a:r>
              <a:rPr lang="hu-HU" dirty="0" err="1" smtClean="0"/>
              <a:t>Külsővat-Bánhalmapusztán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2013. 04. 27.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„Végre” megérkezett az étel</a:t>
            </a:r>
            <a:endParaRPr lang="hu-HU" dirty="0"/>
          </a:p>
        </p:txBody>
      </p:sp>
      <p:pic>
        <p:nvPicPr>
          <p:cNvPr id="8" name="Tartalom helye 7" descr="DSCF495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340768"/>
            <a:ext cx="4038600" cy="2689708"/>
          </a:xfrm>
        </p:spPr>
      </p:pic>
      <p:pic>
        <p:nvPicPr>
          <p:cNvPr id="9" name="Tartalom helye 8" descr="DSCF495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202551" y="2564904"/>
            <a:ext cx="5336041" cy="35538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DSCF502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8064" y="1196752"/>
            <a:ext cx="3458629" cy="5193137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Kiszolgálás csak ”az alkalomhoz illő viseletben”</a:t>
            </a:r>
            <a:endParaRPr lang="hu-HU" dirty="0"/>
          </a:p>
        </p:txBody>
      </p:sp>
      <p:pic>
        <p:nvPicPr>
          <p:cNvPr id="5" name="Tartalom helye 4" descr="DSCF502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199" y="2132856"/>
            <a:ext cx="4617385" cy="307517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Megnyitás asztali áldással</a:t>
            </a:r>
            <a:endParaRPr lang="hu-HU" dirty="0"/>
          </a:p>
        </p:txBody>
      </p:sp>
      <p:pic>
        <p:nvPicPr>
          <p:cNvPr id="8" name="Tartalom helye 7" descr="Áldás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1340768"/>
            <a:ext cx="5472608" cy="53285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Ételosztás</a:t>
            </a:r>
            <a:endParaRPr lang="hu-HU" dirty="0"/>
          </a:p>
        </p:txBody>
      </p:sp>
      <p:pic>
        <p:nvPicPr>
          <p:cNvPr id="4" name="Tartalom helye 3" descr="DSCF50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első adagok </a:t>
            </a:r>
            <a:br>
              <a:rPr lang="hu-HU" dirty="0" smtClean="0"/>
            </a:br>
            <a:r>
              <a:rPr lang="hu-HU" dirty="0" smtClean="0"/>
              <a:t>Celldömölk város polgármestere</a:t>
            </a:r>
            <a:endParaRPr lang="hu-HU" dirty="0"/>
          </a:p>
        </p:txBody>
      </p:sp>
      <p:pic>
        <p:nvPicPr>
          <p:cNvPr id="4" name="Tartalom helye 3" descr="DSCF50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Esztergályos Jenő az Apácai Tankönyvkiadó tulajdonosa</a:t>
            </a:r>
            <a:endParaRPr lang="hu-HU" dirty="0"/>
          </a:p>
        </p:txBody>
      </p:sp>
      <p:pic>
        <p:nvPicPr>
          <p:cNvPr id="4" name="Tartalom helye 3" descr="DSCF50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Mindenkinek jutott…..</a:t>
            </a:r>
            <a:endParaRPr lang="hu-HU" dirty="0"/>
          </a:p>
        </p:txBody>
      </p:sp>
      <p:pic>
        <p:nvPicPr>
          <p:cNvPr id="5" name="Tartalom helye 4" descr="DSCF5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</a:t>
            </a:r>
            <a:r>
              <a:rPr lang="hu-HU" dirty="0" smtClean="0"/>
              <a:t>e maradni nem maradt</a:t>
            </a:r>
            <a:endParaRPr lang="hu-HU" dirty="0"/>
          </a:p>
        </p:txBody>
      </p:sp>
      <p:pic>
        <p:nvPicPr>
          <p:cNvPr id="4" name="Tartalom helye 3" descr="DSCF50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Pont elég volt</a:t>
            </a:r>
            <a:endParaRPr lang="hu-HU" dirty="0"/>
          </a:p>
        </p:txBody>
      </p:sp>
      <p:pic>
        <p:nvPicPr>
          <p:cNvPr id="4" name="Tartalom helye 3" descr="DSCF50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69354" y="1600200"/>
            <a:ext cx="3014291" cy="4525963"/>
          </a:xfrm>
        </p:spPr>
      </p:pic>
      <p:pic>
        <p:nvPicPr>
          <p:cNvPr id="10" name="Tartalom helye 9" descr="SAM_601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83968" y="2420888"/>
            <a:ext cx="4500377" cy="30002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Bánhalmán is vártak</a:t>
            </a:r>
            <a:endParaRPr lang="hu-HU" dirty="0"/>
          </a:p>
        </p:txBody>
      </p:sp>
      <p:pic>
        <p:nvPicPr>
          <p:cNvPr id="5" name="Tartalom helye 4" descr="DSCF51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előkészületek</a:t>
            </a:r>
            <a:endParaRPr lang="hu-HU" dirty="0"/>
          </a:p>
        </p:txBody>
      </p:sp>
      <p:pic>
        <p:nvPicPr>
          <p:cNvPr id="4" name="Tartalom helye 3" descr="2 SAM_59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Mikor kezdik már?</a:t>
            </a:r>
            <a:endParaRPr lang="hu-HU" dirty="0"/>
          </a:p>
        </p:txBody>
      </p:sp>
      <p:pic>
        <p:nvPicPr>
          <p:cNvPr id="4" name="Tartalom helye 3" descr="DSCF514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69354" y="1600200"/>
            <a:ext cx="3014291" cy="4525963"/>
          </a:xfrm>
        </p:spPr>
      </p:pic>
      <p:pic>
        <p:nvPicPr>
          <p:cNvPr id="6" name="Tartalom helye 5" descr="DSCF514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851920" y="2132856"/>
            <a:ext cx="4509265" cy="300317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Végre megjöttek</a:t>
            </a:r>
            <a:endParaRPr lang="hu-HU" dirty="0"/>
          </a:p>
        </p:txBody>
      </p:sp>
      <p:pic>
        <p:nvPicPr>
          <p:cNvPr id="4" name="Tartalom helye 3" descr="DSCF51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90999" y="1340768"/>
            <a:ext cx="7568409" cy="504056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Itt az előkészülés nem volt hosszú</a:t>
            </a:r>
            <a:endParaRPr lang="hu-HU" dirty="0"/>
          </a:p>
        </p:txBody>
      </p:sp>
      <p:pic>
        <p:nvPicPr>
          <p:cNvPr id="4" name="Tartalom helye 3" descr="DSCF51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Megnyitó és áldás azért volt </a:t>
            </a:r>
            <a:endParaRPr lang="hu-HU" dirty="0"/>
          </a:p>
        </p:txBody>
      </p:sp>
      <p:pic>
        <p:nvPicPr>
          <p:cNvPr id="4" name="Tartalom helye 3" descr="SAM_60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Elkezdtük</a:t>
            </a:r>
            <a:endParaRPr lang="hu-HU" dirty="0"/>
          </a:p>
        </p:txBody>
      </p:sp>
      <p:pic>
        <p:nvPicPr>
          <p:cNvPr id="4" name="Tartalom helye 3" descr="DSCF51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Itt is jutott mindenkinek</a:t>
            </a:r>
            <a:endParaRPr lang="hu-HU" dirty="0"/>
          </a:p>
        </p:txBody>
      </p:sp>
      <p:pic>
        <p:nvPicPr>
          <p:cNvPr id="5" name="Tartalom helye 4" descr="SAM_60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F51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Én is benne leszek a TV-ben</a:t>
            </a:r>
            <a:endParaRPr lang="hu-HU" dirty="0"/>
          </a:p>
        </p:txBody>
      </p:sp>
      <p:pic>
        <p:nvPicPr>
          <p:cNvPr id="4" name="Tartalom helye 3" descr="DSCF51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Ezt tényleg mind hazavihetjük? </a:t>
            </a:r>
            <a:endParaRPr lang="hu-HU" dirty="0"/>
          </a:p>
        </p:txBody>
      </p:sp>
      <p:pic>
        <p:nvPicPr>
          <p:cNvPr id="4" name="Tartalom helye 3" descr="SAM_60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végeredmény?!</a:t>
            </a:r>
            <a:endParaRPr lang="hu-HU" dirty="0"/>
          </a:p>
        </p:txBody>
      </p:sp>
      <p:pic>
        <p:nvPicPr>
          <p:cNvPr id="4" name="Tartalom helye 3" descr="3 SAM_6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484783"/>
            <a:ext cx="7783761" cy="518917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Utolsó szórólapozás</a:t>
            </a:r>
            <a:br>
              <a:rPr lang="hu-HU" dirty="0" smtClean="0"/>
            </a:br>
            <a:r>
              <a:rPr lang="hu-HU" dirty="0" smtClean="0"/>
              <a:t>Biztos ami-biztos</a:t>
            </a:r>
            <a:endParaRPr lang="hu-HU" dirty="0"/>
          </a:p>
        </p:txBody>
      </p:sp>
      <p:pic>
        <p:nvPicPr>
          <p:cNvPr id="7" name="Tartalom helye 6" descr="6 SAM_60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84784"/>
            <a:ext cx="4038600" cy="2692400"/>
          </a:xfrm>
        </p:spPr>
      </p:pic>
      <p:pic>
        <p:nvPicPr>
          <p:cNvPr id="11" name="Tartalom helye 10" descr="5 SAM_60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556792"/>
            <a:ext cx="4038600" cy="2692400"/>
          </a:xfrm>
        </p:spPr>
      </p:pic>
      <p:pic>
        <p:nvPicPr>
          <p:cNvPr id="10" name="Tartalom helye 7" descr="8 SAM_6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9752" y="3789040"/>
            <a:ext cx="403860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Mosoly</a:t>
            </a:r>
            <a:endParaRPr lang="hu-HU" dirty="0"/>
          </a:p>
        </p:txBody>
      </p:sp>
      <p:pic>
        <p:nvPicPr>
          <p:cNvPr id="4" name="Tartalom helye 3" descr="DSCF51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AM_60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55" y="332656"/>
            <a:ext cx="9139945" cy="609329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F50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8712968" cy="58028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Tartalom helye 8" descr="SAM_6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8784976" cy="58566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DSCF50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8757730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Zsolt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620688"/>
            <a:ext cx="6192688" cy="5919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F505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332656"/>
            <a:ext cx="8649609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DSCF499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4176464" cy="6270968"/>
          </a:xfrm>
        </p:spPr>
      </p:pic>
      <p:pic>
        <p:nvPicPr>
          <p:cNvPr id="12" name="Tartalom helye 11" descr="SAM_60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8024" y="404664"/>
            <a:ext cx="4080454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" name="Tartalom helye 9" descr="DSCF507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3212976"/>
            <a:ext cx="5049866" cy="3363211"/>
          </a:xfrm>
        </p:spPr>
      </p:pic>
      <p:pic>
        <p:nvPicPr>
          <p:cNvPr id="11" name="Tartalom helye 10" descr="DSCF506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4048" y="692696"/>
            <a:ext cx="3923928" cy="5891784"/>
          </a:xfrm>
        </p:spPr>
      </p:pic>
      <p:pic>
        <p:nvPicPr>
          <p:cNvPr id="12" name="Tartalom helye 3" descr="DSCF50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188639"/>
            <a:ext cx="5256584" cy="350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 descr="DSCF51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692696"/>
            <a:ext cx="8217129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Helyszín a </a:t>
            </a:r>
            <a:r>
              <a:rPr lang="hu-HU" dirty="0"/>
              <a:t>c</a:t>
            </a:r>
            <a:r>
              <a:rPr lang="hu-HU" dirty="0" smtClean="0"/>
              <a:t>elldömölki </a:t>
            </a:r>
            <a:r>
              <a:rPr lang="hu-HU" dirty="0"/>
              <a:t>e</a:t>
            </a:r>
            <a:r>
              <a:rPr lang="hu-HU" dirty="0" smtClean="0"/>
              <a:t>vangélikus templom </a:t>
            </a:r>
            <a:r>
              <a:rPr lang="hu-HU" dirty="0"/>
              <a:t>p</a:t>
            </a:r>
            <a:r>
              <a:rPr lang="hu-HU" dirty="0" smtClean="0"/>
              <a:t>arkja</a:t>
            </a:r>
            <a:endParaRPr lang="hu-HU" dirty="0"/>
          </a:p>
        </p:txBody>
      </p:sp>
      <p:pic>
        <p:nvPicPr>
          <p:cNvPr id="7" name="Tartalom helye 6" descr="SAM_60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F513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4277904" cy="6423279"/>
          </a:xfrm>
        </p:spPr>
      </p:pic>
      <p:pic>
        <p:nvPicPr>
          <p:cNvPr id="7" name="Tartalom helye 6" descr="SAM_604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260648"/>
            <a:ext cx="4266728" cy="6400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 descr="DSCF51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8757730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tereprendezés, készülődés</a:t>
            </a:r>
            <a:endParaRPr lang="hu-HU" dirty="0"/>
          </a:p>
        </p:txBody>
      </p:sp>
      <p:pic>
        <p:nvPicPr>
          <p:cNvPr id="4" name="Tartalom helye 3" descr="DSCF493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556792"/>
            <a:ext cx="4509265" cy="3003171"/>
          </a:xfrm>
        </p:spPr>
      </p:pic>
      <p:pic>
        <p:nvPicPr>
          <p:cNvPr id="8" name="Tartalom helye 6" descr="DSCF493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99992" y="3501008"/>
            <a:ext cx="4038600" cy="26897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utolsó „eligazítás”</a:t>
            </a:r>
            <a:endParaRPr lang="hu-HU" dirty="0"/>
          </a:p>
        </p:txBody>
      </p:sp>
      <p:pic>
        <p:nvPicPr>
          <p:cNvPr id="6" name="Tartalom helye 5" descr="DSCF500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518327"/>
            <a:ext cx="4038600" cy="2689708"/>
          </a:xfrm>
        </p:spPr>
      </p:pic>
      <p:pic>
        <p:nvPicPr>
          <p:cNvPr id="7" name="Tartalom helye 6" descr="DSCF496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518327"/>
            <a:ext cx="4038600" cy="26897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érdeklődők</a:t>
            </a:r>
            <a:endParaRPr lang="hu-HU" dirty="0"/>
          </a:p>
        </p:txBody>
      </p:sp>
      <p:pic>
        <p:nvPicPr>
          <p:cNvPr id="9" name="Tartalom helye 8" descr="DSCF49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Várakozás</a:t>
            </a:r>
            <a:endParaRPr lang="hu-HU" dirty="0"/>
          </a:p>
        </p:txBody>
      </p:sp>
      <p:pic>
        <p:nvPicPr>
          <p:cNvPr id="6" name="Tartalom helye 5" descr="DSCF499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09181" y="2132856"/>
            <a:ext cx="4865404" cy="3240360"/>
          </a:xfrm>
        </p:spPr>
      </p:pic>
      <p:pic>
        <p:nvPicPr>
          <p:cNvPr id="7" name="Tartalom helye 6" descr="DSCF506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48064" y="1412776"/>
            <a:ext cx="3474817" cy="521744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Várakozás</a:t>
            </a:r>
            <a:endParaRPr lang="hu-HU" dirty="0"/>
          </a:p>
        </p:txBody>
      </p:sp>
      <p:pic>
        <p:nvPicPr>
          <p:cNvPr id="5" name="Tartalom helye 4" descr="DSCF497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196752"/>
            <a:ext cx="3386622" cy="5085018"/>
          </a:xfrm>
        </p:spPr>
      </p:pic>
      <p:pic>
        <p:nvPicPr>
          <p:cNvPr id="6" name="Tartalom helye 5" descr="DSCF507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196752"/>
            <a:ext cx="3458629" cy="51931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111</Words>
  <Application>Microsoft Office PowerPoint</Application>
  <PresentationFormat>Diavetítés a képernyőre (4:3 oldalarány)</PresentationFormat>
  <Paragraphs>31</Paragraphs>
  <Slides>41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Office-téma</vt:lpstr>
      <vt:lpstr>Tedd Teljessé A Mosolyt Ételosztás Celldömölkön  és Külsővat-Bánhalmapusztán</vt:lpstr>
      <vt:lpstr>Az előkészületek</vt:lpstr>
      <vt:lpstr>Utolsó szórólapozás Biztos ami-biztos</vt:lpstr>
      <vt:lpstr>Helyszín a celldömölki evangélikus templom parkja</vt:lpstr>
      <vt:lpstr>A tereprendezés, készülődés</vt:lpstr>
      <vt:lpstr>Az utolsó „eligazítás”</vt:lpstr>
      <vt:lpstr>Az első érdeklődők</vt:lpstr>
      <vt:lpstr>Várakozás</vt:lpstr>
      <vt:lpstr>Várakozás</vt:lpstr>
      <vt:lpstr>„Végre” megérkezett az étel</vt:lpstr>
      <vt:lpstr>Kiszolgálás csak ”az alkalomhoz illő viseletben”</vt:lpstr>
      <vt:lpstr>Megnyitás asztali áldással</vt:lpstr>
      <vt:lpstr>Ételosztás</vt:lpstr>
      <vt:lpstr>Az első adagok  Celldömölk város polgármestere</vt:lpstr>
      <vt:lpstr>Esztergályos Jenő az Apácai Tankönyvkiadó tulajdonosa</vt:lpstr>
      <vt:lpstr>Mindenkinek jutott…..</vt:lpstr>
      <vt:lpstr>de maradni nem maradt</vt:lpstr>
      <vt:lpstr>Pont elég volt</vt:lpstr>
      <vt:lpstr>Bánhalmán is vártak</vt:lpstr>
      <vt:lpstr>Mikor kezdik már?</vt:lpstr>
      <vt:lpstr>Végre megjöttek</vt:lpstr>
      <vt:lpstr>Itt az előkészülés nem volt hosszú</vt:lpstr>
      <vt:lpstr>Megnyitó és áldás azért volt </vt:lpstr>
      <vt:lpstr>Elkezdtük</vt:lpstr>
      <vt:lpstr>Itt is jutott mindenkinek</vt:lpstr>
      <vt:lpstr>26. dia</vt:lpstr>
      <vt:lpstr>Én is benne leszek a TV-ben</vt:lpstr>
      <vt:lpstr>Ezt tényleg mind hazavihetjük? </vt:lpstr>
      <vt:lpstr>A végeredmény?!</vt:lpstr>
      <vt:lpstr>Mosoly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Tedd Teljessé A Mosolyt Ételosztás Celldömölkön és Külsővat-Bánhalmapusztán</dc:title>
  <dc:creator>User</dc:creator>
  <cp:lastModifiedBy>User</cp:lastModifiedBy>
  <cp:revision>15</cp:revision>
  <dcterms:created xsi:type="dcterms:W3CDTF">2013-04-29T21:06:55Z</dcterms:created>
  <dcterms:modified xsi:type="dcterms:W3CDTF">2013-04-29T23:17:34Z</dcterms:modified>
</cp:coreProperties>
</file>