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7" r:id="rId18"/>
    <p:sldId id="278" r:id="rId19"/>
    <p:sldId id="279" r:id="rId20"/>
    <p:sldId id="280" r:id="rId21"/>
    <p:sldId id="362" r:id="rId22"/>
    <p:sldId id="363" r:id="rId23"/>
    <p:sldId id="282" r:id="rId24"/>
    <p:sldId id="283" r:id="rId25"/>
    <p:sldId id="285" r:id="rId26"/>
    <p:sldId id="287" r:id="rId27"/>
    <p:sldId id="288" r:id="rId28"/>
    <p:sldId id="289" r:id="rId29"/>
    <p:sldId id="290" r:id="rId30"/>
    <p:sldId id="292" r:id="rId31"/>
    <p:sldId id="293" r:id="rId32"/>
    <p:sldId id="294" r:id="rId33"/>
    <p:sldId id="295" r:id="rId34"/>
    <p:sldId id="297" r:id="rId35"/>
    <p:sldId id="298" r:id="rId36"/>
    <p:sldId id="299" r:id="rId37"/>
    <p:sldId id="300" r:id="rId38"/>
    <p:sldId id="302" r:id="rId39"/>
    <p:sldId id="303" r:id="rId40"/>
    <p:sldId id="304" r:id="rId41"/>
    <p:sldId id="305" r:id="rId42"/>
    <p:sldId id="370" r:id="rId43"/>
    <p:sldId id="307" r:id="rId44"/>
    <p:sldId id="309" r:id="rId45"/>
    <p:sldId id="308" r:id="rId46"/>
    <p:sldId id="310" r:id="rId47"/>
    <p:sldId id="368" r:id="rId48"/>
    <p:sldId id="369" r:id="rId49"/>
    <p:sldId id="387" r:id="rId50"/>
    <p:sldId id="371" r:id="rId51"/>
    <p:sldId id="367" r:id="rId52"/>
    <p:sldId id="364" r:id="rId53"/>
    <p:sldId id="365" r:id="rId54"/>
    <p:sldId id="366" r:id="rId55"/>
    <p:sldId id="314" r:id="rId56"/>
    <p:sldId id="315" r:id="rId57"/>
    <p:sldId id="317" r:id="rId58"/>
    <p:sldId id="318" r:id="rId59"/>
    <p:sldId id="319" r:id="rId60"/>
    <p:sldId id="320" r:id="rId61"/>
    <p:sldId id="322" r:id="rId62"/>
    <p:sldId id="323" r:id="rId63"/>
    <p:sldId id="325" r:id="rId64"/>
    <p:sldId id="327" r:id="rId65"/>
    <p:sldId id="373" r:id="rId66"/>
    <p:sldId id="372" r:id="rId67"/>
    <p:sldId id="328" r:id="rId68"/>
    <p:sldId id="340" r:id="rId69"/>
    <p:sldId id="329" r:id="rId70"/>
    <p:sldId id="330" r:id="rId71"/>
    <p:sldId id="332" r:id="rId72"/>
    <p:sldId id="333" r:id="rId73"/>
    <p:sldId id="334" r:id="rId74"/>
    <p:sldId id="335" r:id="rId75"/>
    <p:sldId id="337" r:id="rId76"/>
    <p:sldId id="338" r:id="rId77"/>
    <p:sldId id="339" r:id="rId78"/>
    <p:sldId id="342" r:id="rId79"/>
    <p:sldId id="343" r:id="rId80"/>
    <p:sldId id="344" r:id="rId81"/>
    <p:sldId id="345" r:id="rId82"/>
    <p:sldId id="347" r:id="rId83"/>
    <p:sldId id="348" r:id="rId84"/>
    <p:sldId id="350" r:id="rId85"/>
    <p:sldId id="349" r:id="rId86"/>
    <p:sldId id="352" r:id="rId87"/>
    <p:sldId id="353" r:id="rId88"/>
    <p:sldId id="354" r:id="rId89"/>
    <p:sldId id="355" r:id="rId90"/>
    <p:sldId id="357" r:id="rId91"/>
    <p:sldId id="358" r:id="rId92"/>
    <p:sldId id="359" r:id="rId93"/>
    <p:sldId id="360" r:id="rId94"/>
    <p:sldId id="361" r:id="rId95"/>
    <p:sldId id="374" r:id="rId96"/>
    <p:sldId id="375" r:id="rId97"/>
    <p:sldId id="376" r:id="rId98"/>
    <p:sldId id="380" r:id="rId99"/>
    <p:sldId id="377" r:id="rId100"/>
    <p:sldId id="378" r:id="rId101"/>
    <p:sldId id="379" r:id="rId102"/>
    <p:sldId id="381" r:id="rId103"/>
    <p:sldId id="382" r:id="rId10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27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95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155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63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78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54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74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49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17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65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41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047F6-FEAA-4124-8924-76B44DC7E289}" type="datetimeFigureOut">
              <a:rPr lang="hu-HU" smtClean="0"/>
              <a:t>2018. 07. 23.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08B46-640D-4D4C-A94E-ED686463EB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104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06825" y="1223682"/>
            <a:ext cx="10636622" cy="3429000"/>
          </a:xfrm>
        </p:spPr>
        <p:txBody>
          <a:bodyPr>
            <a:noAutofit/>
          </a:bodyPr>
          <a:lstStyle/>
          <a:p>
            <a:r>
              <a:rPr lang="hu-HU" sz="9600" b="1" dirty="0" smtClean="0"/>
              <a:t>Útjelző hittantábor</a:t>
            </a:r>
            <a:r>
              <a:rPr lang="hu-HU" sz="800" b="1" dirty="0" smtClean="0"/>
              <a:t/>
            </a:r>
            <a:br>
              <a:rPr lang="hu-HU" sz="800" b="1" dirty="0" smtClean="0"/>
            </a:br>
            <a:r>
              <a:rPr lang="hu-HU" sz="800" b="1" dirty="0" smtClean="0"/>
              <a:t>.</a:t>
            </a:r>
            <a:r>
              <a:rPr lang="hu-HU" sz="6600" i="1" dirty="0" smtClean="0"/>
              <a:t>2018. július 16-20.</a:t>
            </a:r>
            <a:br>
              <a:rPr lang="hu-HU" sz="6600" i="1" dirty="0" smtClean="0"/>
            </a:br>
            <a:r>
              <a:rPr lang="hu-HU" sz="6600" i="1" dirty="0" smtClean="0"/>
              <a:t>Pestszentimre, Luther-kápolna</a:t>
            </a:r>
            <a:endParaRPr lang="hu-HU" sz="6600" i="1" dirty="0"/>
          </a:p>
        </p:txBody>
      </p:sp>
    </p:spTree>
    <p:extLst>
      <p:ext uri="{BB962C8B-B14F-4D97-AF65-F5344CB8AC3E}">
        <p14:creationId xmlns:p14="http://schemas.microsoft.com/office/powerpoint/2010/main" val="41052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7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6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1" y="0"/>
            <a:ext cx="514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0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0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99" y="0"/>
            <a:ext cx="914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60" y="0"/>
            <a:ext cx="9147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8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2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9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9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235" y="886012"/>
            <a:ext cx="6825129" cy="511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9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7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5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7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5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36" y="0"/>
            <a:ext cx="914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7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</Words>
  <Application>Microsoft Office PowerPoint</Application>
  <PresentationFormat>Szélesvásznú</PresentationFormat>
  <Paragraphs>1</Paragraphs>
  <Slides>103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103</vt:i4>
      </vt:variant>
    </vt:vector>
  </HeadingPairs>
  <TitlesOfParts>
    <vt:vector size="107" baseType="lpstr">
      <vt:lpstr>Arial</vt:lpstr>
      <vt:lpstr>Calibri</vt:lpstr>
      <vt:lpstr>Calibri Light</vt:lpstr>
      <vt:lpstr>Office-téma</vt:lpstr>
      <vt:lpstr>Útjelző hittantábor .2018. július 16-20. Pestszentimre, Luther-kápolna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Útjelző hittantábor 2018. július 16-20. Pestszentimre, Luther-kápolna</dc:title>
  <dc:creator>Windows-felhasználó</dc:creator>
  <cp:lastModifiedBy>Bogi</cp:lastModifiedBy>
  <cp:revision>13</cp:revision>
  <dcterms:created xsi:type="dcterms:W3CDTF">2018-07-21T12:22:58Z</dcterms:created>
  <dcterms:modified xsi:type="dcterms:W3CDTF">2018-07-23T09:32:23Z</dcterms:modified>
</cp:coreProperties>
</file>